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notesMasterIdLst>
    <p:notesMasterId r:id="rId7"/>
  </p:notes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AAE8F-28AE-F877-AA04-CD289888A54C}" v="7" dt="2021-05-18T12:27:44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65A4C-31A4-4192-BCA2-FE6FEFFACA68}" type="datetimeFigureOut">
              <a:rPr lang="en-US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454C3-685F-4FB5-9610-C6CC91C80F5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4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>
                <a:latin typeface="Arial" panose="020B0604020202020204" pitchFamily="34" charset="0"/>
                <a:cs typeface="Arial" panose="020B0604020202020204" pitchFamily="34" charset="0"/>
              </a:rPr>
              <a:t>This concept is as relevant for older kids as it is for younger ones. In particular, secondary students need to be aware of the </a:t>
            </a:r>
            <a:r>
              <a:rPr lang="en-CA" i="1" baseline="0" dirty="0"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CA" i="0" baseline="0" dirty="0">
                <a:latin typeface="Arial" panose="020B0604020202020204" pitchFamily="34" charset="0"/>
                <a:cs typeface="Arial" panose="020B0604020202020204" pitchFamily="34" charset="0"/>
              </a:rPr>
              <a:t>audiences that might see material they post, such as employers or university admissions officers. This high school lesson prepares them to not only avoid posting things that cast them in a negative light, but to build a positive “online resume” as well.</a:t>
            </a:r>
          </a:p>
          <a:p>
            <a:endParaRPr lang="en-CA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>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(Next slide)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612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It’s important for students to understand that – and to know that while having no online presence is better than having a bad one, these people are specifically looking for positive things:  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evidence of community and charitable service;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accomplishments in things like academics or athletics;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content that shows you’re</a:t>
            </a:r>
            <a:r>
              <a:rPr lang="en-CA" baseline="0" dirty="0">
                <a:latin typeface="Arial" panose="020B0604020202020204" pitchFamily="34" charset="0"/>
                <a:cs typeface="Arial" panose="020B0604020202020204" pitchFamily="34" charset="0"/>
              </a:rPr>
              <a:t> articulate, professional and creative;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>
                <a:latin typeface="Arial" panose="020B0604020202020204" pitchFamily="34" charset="0"/>
                <a:cs typeface="Arial" panose="020B0604020202020204" pitchFamily="34" charset="0"/>
              </a:rPr>
              <a:t>and evidence of kindness and compassion.</a:t>
            </a:r>
          </a:p>
          <a:p>
            <a:endParaRPr lang="en-CA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>Of course, they’re also watching out for negative things, like inappropriate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> posts, suggestive photos, and negative comments about teachers or employers.</a:t>
            </a:r>
            <a:endParaRPr lang="en-CA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>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(Next slide)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96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This issue doesn’t go away when students finish high school, or even enter</a:t>
            </a:r>
            <a:r>
              <a:rPr lang="en-CA" baseline="0" dirty="0">
                <a:latin typeface="Arial" panose="020B0604020202020204" pitchFamily="34" charset="0"/>
                <a:cs typeface="Arial" panose="020B0604020202020204" pitchFamily="34" charset="0"/>
              </a:rPr>
              <a:t> the workforce. As teachers, you’ll deal with it your whole careers. (There’s a tip sheet in the Guide called </a:t>
            </a:r>
            <a:r>
              <a:rPr lang="en-CA" i="1" baseline="0" dirty="0">
                <a:latin typeface="Arial" panose="020B0604020202020204" pitchFamily="34" charset="0"/>
                <a:cs typeface="Arial" panose="020B0604020202020204" pitchFamily="34" charset="0"/>
              </a:rPr>
              <a:t>Taking Control of Your Online Identity</a:t>
            </a:r>
            <a:r>
              <a:rPr lang="en-CA" i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aseline="0" dirty="0">
                <a:latin typeface="Arial" panose="020B0604020202020204" pitchFamily="34" charset="0"/>
                <a:cs typeface="Arial" panose="020B0604020202020204" pitchFamily="34" charset="0"/>
              </a:rPr>
              <a:t>with some specific tips on dealing with this.)</a:t>
            </a:r>
          </a:p>
          <a:p>
            <a:endParaRPr lang="en-CA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aseline="0" dirty="0">
                <a:latin typeface="Arial" panose="020B0604020202020204" pitchFamily="34" charset="0"/>
                <a:cs typeface="Arial" panose="020B0604020202020204" pitchFamily="34" charset="0"/>
              </a:rPr>
              <a:t>Let’s do an exercise from the lesson and find out what the Internet has to say about you. Do a search for your name (you may need to add some extra search terms if it’s a common one). Don’t forget to do an image search as well as a general Web search! Finally, take a quick look at what’s visible on any social networks you use.</a:t>
            </a:r>
          </a:p>
          <a:p>
            <a:endParaRPr lang="en-CA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i="1" baseline="0" dirty="0">
                <a:latin typeface="Arial" panose="020B0604020202020204" pitchFamily="34" charset="0"/>
                <a:cs typeface="Arial" panose="020B0604020202020204" pitchFamily="34" charset="0"/>
              </a:rPr>
              <a:t>Give participants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 about 5 minutes to do this.</a:t>
            </a:r>
          </a:p>
          <a:p>
            <a:endParaRPr lang="en-CA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>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(Next slide)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135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Now think about how you can build your online brand into something positive.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value of a brand is that it isn’t just a name, it communicates an idea as well. Think about Apple: they are able to charge more for their products because the brand is associated with being cool and high quality. What do you want your brand to “say” about you?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Now think about three audiences or groups of people who might see your content online.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each one, think about: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– What’s the best way to reach them?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message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do you want to send them about yourself?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can you hide bad content or fix a bad impression?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Finally, what will tell you if you’ve been successful?</a:t>
            </a:r>
          </a:p>
          <a:p>
            <a:endParaRPr lang="en-C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Give participants about 5 minutes to do this and ask some to share their work.</a:t>
            </a:r>
          </a:p>
          <a:p>
            <a:endParaRPr lang="en-C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>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(Next slide)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530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C7D-4460-4110-B069-CE7B044694E9}" type="datetimeFigureOut">
              <a:rPr lang="en-CA" smtClean="0"/>
              <a:t>2021-05-18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C589-0767-467D-A196-EA36ABD25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73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C7D-4460-4110-B069-CE7B044694E9}" type="datetimeFigureOut">
              <a:rPr lang="en-CA" smtClean="0"/>
              <a:t>2021-05-18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C589-0767-467D-A196-EA36ABD25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3856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C7D-4460-4110-B069-CE7B044694E9}" type="datetimeFigureOut">
              <a:rPr lang="en-CA" smtClean="0"/>
              <a:t>2021-05-18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C589-0767-467D-A196-EA36ABD25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217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C7D-4460-4110-B069-CE7B044694E9}" type="datetimeFigureOut">
              <a:rPr lang="en-CA" smtClean="0"/>
              <a:t>2021-05-18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C589-0767-467D-A196-EA36ABD25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8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C7D-4460-4110-B069-CE7B044694E9}" type="datetimeFigureOut">
              <a:rPr lang="en-CA" smtClean="0"/>
              <a:t>2021-05-18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C589-0767-467D-A196-EA36ABD25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308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C7D-4460-4110-B069-CE7B044694E9}" type="datetimeFigureOut">
              <a:rPr lang="en-CA" smtClean="0"/>
              <a:t>2021-05-18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C589-0767-467D-A196-EA36ABD25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975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83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C7D-4460-4110-B069-CE7B044694E9}" type="datetimeFigureOut">
              <a:rPr lang="en-CA" smtClean="0"/>
              <a:t>2021-05-18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C589-0767-467D-A196-EA36ABD25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76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C7D-4460-4110-B069-CE7B044694E9}" type="datetimeFigureOut">
              <a:rPr lang="en-CA" smtClean="0"/>
              <a:t>2021-05-18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C589-0767-467D-A196-EA36ABD25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907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C7D-4460-4110-B069-CE7B044694E9}" type="datetimeFigureOut">
              <a:rPr lang="en-CA" smtClean="0"/>
              <a:t>2021-05-18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C589-0767-467D-A196-EA36ABD25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585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6C7D-4460-4110-B069-CE7B044694E9}" type="datetimeFigureOut">
              <a:rPr lang="en-CA" smtClean="0"/>
              <a:t>2021-05-18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C589-0767-467D-A196-EA36ABD25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8824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CW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324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310313" y="3491508"/>
            <a:ext cx="5000625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310313" y="446484"/>
            <a:ext cx="5000625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892969" y="446484"/>
            <a:ext cx="5000625" cy="578643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886196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6C7D-4460-4110-B069-CE7B044694E9}" type="datetimeFigureOut">
              <a:rPr lang="en-CA" smtClean="0"/>
              <a:t>2021-05-18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C589-0767-467D-A196-EA36ABD25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6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PROJECT WORKING FILES\CanCode Faculty of Education Training 2017-18\Workshop\slideshow final files\7-12 jpgs\7-12_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64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ROJECT WORKING FILES\CanCode Faculty of Education Training 2017-18\Workshop\slideshow final files\7-12 jpgs\7-12_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69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PROJECT WORKING FILES\CanCode Faculty of Education Training 2017-18\Workshop\slideshow final files\7-12 jpgs\7-12_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09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PROJECT WORKING FILES\CanCode Faculty of Education Training 2017-18\Workshop\slideshow final files\7-12 jpgs\7-12_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64094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95DB029-5D0E-4D3F-AB87-C7E9DDC7FE4C}"/>
  <p:tag name="GENSWF_ADVANCE_TIME" val="5"/>
  <p:tag name="ISPRING_CUSTOM_TIMING_USED" val="1"/>
  <p:tag name="ISPRING_SLIDE_ID_2" val="{3542649B-ADBB-4D60-813C-300F6E80A25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1362D5A-9494-473F-B0A3-DB4DB13ABE59}"/>
  <p:tag name="GENSWF_ADVANCE_TIME" val="5"/>
  <p:tag name="ISPRING_CUSTOM_TIMING_USED" val="1"/>
  <p:tag name="ISPRING_SLIDE_ID_2" val="{3D6DF748-A4C4-48BD-9B56-A626BE14AF5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0FD1214-8D7B-4495-B359-B126E61C5FC6}"/>
  <p:tag name="GENSWF_ADVANCE_TIME" val="5"/>
  <p:tag name="ISPRING_CUSTOM_TIMING_USED" val="1"/>
  <p:tag name="ISPRING_SLIDE_ID_2" val="{577F69DB-0305-4494-A05D-FDFC13EEA6B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BB2596F-32DF-42BD-92C7-9F3D8848DC16}"/>
  <p:tag name="GENSWF_ADVANCE_TIME" val="5"/>
  <p:tag name="ISPRING_CUSTOM_TIMING_USED" val="1"/>
  <p:tag name="ISPRING_SLIDE_ID_2" val="{C9958237-33CA-41F9-AF00-1F5D5068E53C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</cp:revision>
  <dcterms:created xsi:type="dcterms:W3CDTF">2021-05-18T12:23:23Z</dcterms:created>
  <dcterms:modified xsi:type="dcterms:W3CDTF">2021-05-18T12:32:14Z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f6507e-cdfd-4cea-8e20-654d147a60d3_Enabled">
    <vt:lpwstr>True</vt:lpwstr>
  </property>
  <property fmtid="{D5CDD505-2E9C-101B-9397-08002B2CF9AE}" pid="3" name="MSIP_Label_4ff6507e-cdfd-4cea-8e20-654d147a60d3_SiteId">
    <vt:lpwstr>2fcc5063-f55c-4f40-b6b8-b845f6b3019f</vt:lpwstr>
  </property>
  <property fmtid="{D5CDD505-2E9C-101B-9397-08002B2CF9AE}" pid="4" name="MSIP_Label_4ff6507e-cdfd-4cea-8e20-654d147a60d3_ActionId">
    <vt:lpwstr>639e49b2-b053-4ceb-9b87-547b3319bf1a</vt:lpwstr>
  </property>
  <property fmtid="{D5CDD505-2E9C-101B-9397-08002B2CF9AE}" pid="5" name="MSIP_Label_4ff6507e-cdfd-4cea-8e20-654d147a60d3_Method">
    <vt:lpwstr>Standard</vt:lpwstr>
  </property>
  <property fmtid="{D5CDD505-2E9C-101B-9397-08002B2CF9AE}" pid="6" name="MSIP_Label_4ff6507e-cdfd-4cea-8e20-654d147a60d3_SetDate">
    <vt:lpwstr>2021-05-18T12:23:30Z</vt:lpwstr>
  </property>
  <property fmtid="{D5CDD505-2E9C-101B-9397-08002B2CF9AE}" pid="7" name="MSIP_Label_4ff6507e-cdfd-4cea-8e20-654d147a60d3_Name">
    <vt:lpwstr>SSN</vt:lpwstr>
  </property>
  <property fmtid="{D5CDD505-2E9C-101B-9397-08002B2CF9AE}" pid="8" name="MSIP_Label_4ff6507e-cdfd-4cea-8e20-654d147a60d3_ContentBits">
    <vt:lpwstr>0</vt:lpwstr>
  </property>
</Properties>
</file>