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5AC0F3-F312-4324-833B-B0D52045FACB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72A3E-4177-4880-A127-B670D4A8C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58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88B31-0BB9-468F-907E-E0196ABDBA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730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2D1FB-16A1-43C1-A2CC-540F764212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588C5C-BD5D-490E-B113-E19A1E897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AEE23-C8B8-4B7F-AC89-145DB712F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5B9D-DA21-4B9E-BD3A-BF22E070AD5D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729C6-0F19-4860-8713-323EE4144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5B71A-D22F-4BF2-91B6-584D96BCF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E8EA-1870-4FEB-9020-D6B3795A0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61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99B98-B25F-4A8B-923A-F5DC9FE00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FC70E1-9196-4631-82E4-536B3B9A79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E0867-3FF5-4DB0-8EC2-270DE0006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5B9D-DA21-4B9E-BD3A-BF22E070AD5D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363E2-AC43-435B-BC74-E34D79E37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2E5B1-A5A1-4B08-8660-89DC7BE02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E8EA-1870-4FEB-9020-D6B3795A0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1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297EBF-4433-40A2-8839-3422AC425F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DAA113-2A33-4E3F-9BFF-306807B64E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CABA2-2A2F-4CD1-888D-0C7CCBB10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5B9D-DA21-4B9E-BD3A-BF22E070AD5D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43396-ACA4-4651-889C-D484DE0C8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71E8D-E728-4B00-B9B7-9EFA4A785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E8EA-1870-4FEB-9020-D6B3795A0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16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15850-B7BE-4730-ACFF-ECCD1E77A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E563C-1F92-47A0-985C-F68DAE9CB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2A372-87F5-4329-945B-1DA412577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5B9D-DA21-4B9E-BD3A-BF22E070AD5D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A35D4-745C-4A1E-A7BB-7735F66BC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6E846-3B82-4D67-A972-8D754FF34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E8EA-1870-4FEB-9020-D6B3795A0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34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D318C-2B24-4BFA-85FE-442A339B2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4AAFF3-DBC0-4DDE-BB67-1B4D6A1AD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7A6E4-1165-4962-AFA5-F90A22B21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5B9D-DA21-4B9E-BD3A-BF22E070AD5D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8D3A5-D5A8-4219-91E5-FA025A9B1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BCFFA-3401-40AB-80C7-6F14ABF0C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E8EA-1870-4FEB-9020-D6B3795A0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97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D79B7-871B-443B-9A54-3A81B7768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CE9A1-A33B-44A3-B291-D53E1EED30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6D0EE9-5784-4969-9BBC-752A25B11E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62D1E7-698A-43A6-97E2-F7D3CF993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5B9D-DA21-4B9E-BD3A-BF22E070AD5D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4979FC-F14A-4BEC-AA3A-DA800DE2A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B357EF-860C-4961-A389-E08C7407B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E8EA-1870-4FEB-9020-D6B3795A0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31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05B71-436E-4486-8650-DF1725BF5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6F1C6D-CB5A-4551-B9B1-EC3364C8DB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2785F5-4C2C-483B-A50B-CA964C9CBD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F31C8E-1FA8-4678-BA85-94D70ED483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737AEC-2195-456F-AED9-C31F5D3945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6281E-CD3C-4FF1-AF92-ACDDA2C9A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5B9D-DA21-4B9E-BD3A-BF22E070AD5D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106498-A364-49C4-9493-711DAFC85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23BB13-1C62-405D-98BE-51FD28F47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E8EA-1870-4FEB-9020-D6B3795A0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36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02A90-FDDB-4008-99CB-612DCAC82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A9753D-CE43-43DD-A7C1-F65191C3D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5B9D-DA21-4B9E-BD3A-BF22E070AD5D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FE6519-9B83-4732-9C44-2673EBC3C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AE03E9-91BE-4782-9081-EAAA7A3B0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E8EA-1870-4FEB-9020-D6B3795A0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72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4E37C9-3C04-42F9-A84A-206810DE9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5B9D-DA21-4B9E-BD3A-BF22E070AD5D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FBF6A5-BEB6-4537-9A22-13981B591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F2842D-08DC-497D-BF48-73F40E896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E8EA-1870-4FEB-9020-D6B3795A0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66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C39B3-A2B7-4401-8A1F-905A8E17D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1841E-B7EF-403B-A6C1-A088FA9A8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58473D-2CA3-437B-8427-55DC92E5EB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F125FF-4B16-43F5-BBAB-BBF4315D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5B9D-DA21-4B9E-BD3A-BF22E070AD5D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E8CC7D-5A0A-4B45-A374-300721CE1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1C85A7-E68C-41F6-ABD0-C61FB9D57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E8EA-1870-4FEB-9020-D6B3795A0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34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DEA6B-3AA6-4503-B4B5-93767C3BB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640ED7-D8C1-4BDA-90E7-BE0A19B6D2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9D71E1-4319-4C61-A526-E8333DA832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03B51B-83DB-4D7E-BBC2-4CA1B5E12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5B9D-DA21-4B9E-BD3A-BF22E070AD5D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640B3-4A4B-4241-8483-C27FDD004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BA22CB-E495-4109-999A-148C3CE64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E8EA-1870-4FEB-9020-D6B3795A0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37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14CA6A-43A9-4236-BE27-81DBBF9C3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C531E3-3025-4661-A0D2-EA119B83CC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2D213-9A5C-4AF1-8728-D16A0799EB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15B9D-DA21-4B9E-BD3A-BF22E070AD5D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BEAAD-70E4-45CC-903A-E95CD04200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A74B53-E09F-49E2-A52E-D3F1E2DFE0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EE8EA-1870-4FEB-9020-D6B3795A0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0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ens.lovetoknow.com/Job_Listings_for_Teens" TargetMode="External"/><Relationship Id="rId3" Type="http://schemas.openxmlformats.org/officeDocument/2006/relationships/hyperlink" Target="https://www.snagajob.com/search/q-teen" TargetMode="External"/><Relationship Id="rId7" Type="http://schemas.openxmlformats.org/officeDocument/2006/relationships/hyperlink" Target="https://www.indeed.com/career-advice/finding-a-job/best-jobs-for-teen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zety.com/blog/jobs-for-teens" TargetMode="External"/><Relationship Id="rId5" Type="http://schemas.openxmlformats.org/officeDocument/2006/relationships/hyperlink" Target="https://www.glassdoor.com/index.htm" TargetMode="External"/><Relationship Id="rId4" Type="http://schemas.openxmlformats.org/officeDocument/2006/relationships/hyperlink" Target="https://www.hireteen.com/job-search-apps/" TargetMode="External"/><Relationship Id="rId9" Type="http://schemas.openxmlformats.org/officeDocument/2006/relationships/hyperlink" Target="https://www.thebalancecareers.com/tips-for-finding-a-job-for-teens-205865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JOB SEARCH SITES FOR TEENS</a:t>
            </a:r>
          </a:p>
        </p:txBody>
      </p:sp>
      <p:sp>
        <p:nvSpPr>
          <p:cNvPr id="3" name="TextBox 2"/>
          <p:cNvSpPr txBox="1"/>
          <p:nvPr/>
        </p:nvSpPr>
        <p:spPr>
          <a:xfrm rot="10800000" flipH="1" flipV="1">
            <a:off x="2615710" y="2101455"/>
            <a:ext cx="5873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https://www.snagajob.com/search/q-teen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20107" y="3274507"/>
            <a:ext cx="5917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https://www.hireteen.com/job-search-apps/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45373" y="2725656"/>
            <a:ext cx="5816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hlinkClick r:id="rId5"/>
              </a:rPr>
              <a:t>https://www.glassdoor.com/index.htm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20107" y="3810741"/>
            <a:ext cx="4141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6"/>
              </a:rPr>
              <a:t>https://zety.com/blog/jobs-for-teens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20107" y="4364740"/>
            <a:ext cx="7209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7"/>
              </a:rPr>
              <a:t>https://www.indeed.com/career-advice/finding-a-job/best-jobs-for-teens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15710" y="4813155"/>
            <a:ext cx="538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8"/>
              </a:rPr>
              <a:t>https://teens.lovetoknow.com/Job_Listings_for_Teens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15710" y="5251909"/>
            <a:ext cx="7438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9"/>
              </a:rPr>
              <a:t>https://www.thebalancecareers.com/tips-for-finding-a-job-for-teens-2058651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426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85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BEST JOB SEARCH SITES FOR TEENS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JOB SEARCH SITES FOR TEENS</dc:title>
  <dc:creator>Brower, Lesley</dc:creator>
  <cp:lastModifiedBy>Brower, Lesley</cp:lastModifiedBy>
  <cp:revision>1</cp:revision>
  <dcterms:created xsi:type="dcterms:W3CDTF">2021-05-18T12:41:01Z</dcterms:created>
  <dcterms:modified xsi:type="dcterms:W3CDTF">2021-05-18T12:42:09Z</dcterms:modified>
</cp:coreProperties>
</file>