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5B6AA6-E919-41F2-BDE4-52626F28F447}" v="39" dt="2020-10-21T22:23:53.252"/>
    <p1510:client id="{1293F3F3-C297-4F4C-9AAC-AB7A3D5280DC}" v="6" dt="2020-10-22T14:36:36.022"/>
    <p1510:client id="{9C3105F0-330C-3651-9651-731914F24324}" v="1" dt="2020-10-22T11:51:17.332"/>
    <p1510:client id="{FAB88646-BE44-4331-84C1-1ADF1E84F9A4}" v="3" dt="2020-10-25T23:18:57.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83" autoAdjust="0"/>
  </p:normalViewPr>
  <p:slideViewPr>
    <p:cSldViewPr snapToGrid="0">
      <p:cViewPr>
        <p:scale>
          <a:sx n="75" d="100"/>
          <a:sy n="75" d="100"/>
        </p:scale>
        <p:origin x="2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e, Katherine" userId="S::ashek@springfieldpublicschools.com::c73b9491-f160-45df-8951-3bcb650b2f3a" providerId="AD" clId="Web-{FAB88646-BE44-4331-84C1-1ADF1E84F9A4}"/>
    <pc:docChg chg="addSld delSld">
      <pc:chgData name="Ashe, Katherine" userId="S::ashek@springfieldpublicschools.com::c73b9491-f160-45df-8951-3bcb650b2f3a" providerId="AD" clId="Web-{FAB88646-BE44-4331-84C1-1ADF1E84F9A4}" dt="2020-10-25T23:18:57.911" v="2"/>
      <pc:docMkLst>
        <pc:docMk/>
      </pc:docMkLst>
      <pc:sldChg chg="del">
        <pc:chgData name="Ashe, Katherine" userId="S::ashek@springfieldpublicschools.com::c73b9491-f160-45df-8951-3bcb650b2f3a" providerId="AD" clId="Web-{FAB88646-BE44-4331-84C1-1ADF1E84F9A4}" dt="2020-10-25T23:18:57.911" v="2"/>
        <pc:sldMkLst>
          <pc:docMk/>
          <pc:sldMk cId="4079736636" sldId="258"/>
        </pc:sldMkLst>
      </pc:sldChg>
      <pc:sldChg chg="new del">
        <pc:chgData name="Ashe, Katherine" userId="S::ashek@springfieldpublicschools.com::c73b9491-f160-45df-8951-3bcb650b2f3a" providerId="AD" clId="Web-{FAB88646-BE44-4331-84C1-1ADF1E84F9A4}" dt="2020-10-25T23:13:40.342" v="1"/>
        <pc:sldMkLst>
          <pc:docMk/>
          <pc:sldMk cId="3094645875"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BA661-5C3F-4F5A-BE6E-D88312D45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CE2335-B6CA-4356-8E59-5B60B14CA0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7F871C-0A55-4A1C-9294-3045F4FFC299}"/>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5" name="Footer Placeholder 4">
            <a:extLst>
              <a:ext uri="{FF2B5EF4-FFF2-40B4-BE49-F238E27FC236}">
                <a16:creationId xmlns:a16="http://schemas.microsoft.com/office/drawing/2014/main" id="{5C663365-0E36-488F-A606-C76A2DBD2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3C2BA-09A5-4141-B542-4EFB49CBFC87}"/>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862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0A18-E23F-4F13-9079-0F3747B26F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9C3D4C-1A69-4C74-B655-AFB6340823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AF5A5-6F0C-40A9-8159-9C5776E1C699}"/>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5" name="Footer Placeholder 4">
            <a:extLst>
              <a:ext uri="{FF2B5EF4-FFF2-40B4-BE49-F238E27FC236}">
                <a16:creationId xmlns:a16="http://schemas.microsoft.com/office/drawing/2014/main" id="{D65775BF-7B5A-4CA0-A764-C60614247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C4078-183C-4539-B075-CA17F0BBF2DD}"/>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430616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12B6D-9884-47D2-A86A-504632D6E8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53D5AB-F443-4BBD-AC31-4D878350B4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FB4DF-D6A1-4263-9696-7637BFCB1F1F}"/>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5" name="Footer Placeholder 4">
            <a:extLst>
              <a:ext uri="{FF2B5EF4-FFF2-40B4-BE49-F238E27FC236}">
                <a16:creationId xmlns:a16="http://schemas.microsoft.com/office/drawing/2014/main" id="{BE74185F-C0C6-49FC-8954-6149333C0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FB667-F7C6-43FD-9376-831FB225313A}"/>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46374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011F-D215-41AD-96BF-914B56723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AE26FF-2D74-4550-AE14-A51E6A43C2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FDFE6-07C8-4389-B8A2-5A6B7D451038}"/>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5" name="Footer Placeholder 4">
            <a:extLst>
              <a:ext uri="{FF2B5EF4-FFF2-40B4-BE49-F238E27FC236}">
                <a16:creationId xmlns:a16="http://schemas.microsoft.com/office/drawing/2014/main" id="{7538FEE8-7FFA-4028-8A5D-8E14F931D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76511-E66E-4854-BEBD-1EB8390B8C07}"/>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149164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9E0C-A94D-45EA-80F1-A24E1C938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E8E5AE-30A9-4502-BBE0-5FBA54C4D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6C6C72-E2F8-4372-A3BD-D292FF38C4BB}"/>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5" name="Footer Placeholder 4">
            <a:extLst>
              <a:ext uri="{FF2B5EF4-FFF2-40B4-BE49-F238E27FC236}">
                <a16:creationId xmlns:a16="http://schemas.microsoft.com/office/drawing/2014/main" id="{E4FB6CF1-AAED-4326-AB3E-80FDC80EA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E6533-1C21-43F3-9B49-8C8938ED6A2F}"/>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40760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EAB7-250E-4A65-878A-A16E0D569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515F2-0507-4B1C-A568-A617E4676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2D562C-440B-4478-88D1-1607FE88B1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C46E86-3EC2-4810-89F9-0F6DD5178AC1}"/>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6" name="Footer Placeholder 5">
            <a:extLst>
              <a:ext uri="{FF2B5EF4-FFF2-40B4-BE49-F238E27FC236}">
                <a16:creationId xmlns:a16="http://schemas.microsoft.com/office/drawing/2014/main" id="{051D0FB9-935D-4DCC-8318-855D95AC0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DC149-CA76-4907-A357-E431905ED641}"/>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52313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B1F8A-6A9B-4E73-BF8E-7346B7035C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553694-5AFA-4F82-AD66-049F0009FA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2EFB99-F82E-48FC-9C67-995A2E2F56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84585F-6319-4412-98BE-D132DF8637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CD3C0F-2C1C-4ABC-B30A-03D9FABFEA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8CCE24-0E43-4C86-9F99-D295E9F067F1}"/>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8" name="Footer Placeholder 7">
            <a:extLst>
              <a:ext uri="{FF2B5EF4-FFF2-40B4-BE49-F238E27FC236}">
                <a16:creationId xmlns:a16="http://schemas.microsoft.com/office/drawing/2014/main" id="{BAB904A7-8F18-41DF-B704-0E21404240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929CB0-4059-438B-ADF7-7B080868279C}"/>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71295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7D83A-E438-461B-9E32-685112062B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DC58C0-6071-4F74-8176-94E8AA3A5EA5}"/>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4" name="Footer Placeholder 3">
            <a:extLst>
              <a:ext uri="{FF2B5EF4-FFF2-40B4-BE49-F238E27FC236}">
                <a16:creationId xmlns:a16="http://schemas.microsoft.com/office/drawing/2014/main" id="{05AED89C-D6D3-4D39-86BC-628F1FE081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98311F-F586-4C26-AB58-5F608C7278AE}"/>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91270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ADE865-28AB-40F9-9A49-D2BD7F287A96}"/>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3" name="Footer Placeholder 2">
            <a:extLst>
              <a:ext uri="{FF2B5EF4-FFF2-40B4-BE49-F238E27FC236}">
                <a16:creationId xmlns:a16="http://schemas.microsoft.com/office/drawing/2014/main" id="{FD5B03B9-5C1D-4DBF-BB13-D7C87400BC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F7D8FB-8E28-4F1A-B0FF-AE0350390544}"/>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35985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A092-3DA1-4357-8725-497E2BCB0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332FB4-0D02-4E5D-AFB3-8DF5C14547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91EEF9-A8D2-4DE0-9301-ED48A7BCC1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5D236-B25F-4460-BD6B-EB84A0DFC68F}"/>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6" name="Footer Placeholder 5">
            <a:extLst>
              <a:ext uri="{FF2B5EF4-FFF2-40B4-BE49-F238E27FC236}">
                <a16:creationId xmlns:a16="http://schemas.microsoft.com/office/drawing/2014/main" id="{76F0395C-553F-4B13-A02A-2E9CF08E2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FAC38-8084-4762-A2C4-14AC02D65FC1}"/>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191171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D18AC-62CA-4DF4-8A7D-C0C05A6FF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02F897-2AA7-4816-9899-A19450758C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4A023A-0A0C-4FD8-998E-B30D8BCBE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80E81-186C-4203-B51E-9EBB87CC65BF}"/>
              </a:ext>
            </a:extLst>
          </p:cNvPr>
          <p:cNvSpPr>
            <a:spLocks noGrp="1"/>
          </p:cNvSpPr>
          <p:nvPr>
            <p:ph type="dt" sz="half" idx="10"/>
          </p:nvPr>
        </p:nvSpPr>
        <p:spPr/>
        <p:txBody>
          <a:bodyPr/>
          <a:lstStyle/>
          <a:p>
            <a:fld id="{579C2757-F9D1-4B51-9C27-46B7E9B510EA}" type="datetimeFigureOut">
              <a:rPr lang="en-US" smtClean="0"/>
              <a:t>10/25/2020</a:t>
            </a:fld>
            <a:endParaRPr lang="en-US"/>
          </a:p>
        </p:txBody>
      </p:sp>
      <p:sp>
        <p:nvSpPr>
          <p:cNvPr id="6" name="Footer Placeholder 5">
            <a:extLst>
              <a:ext uri="{FF2B5EF4-FFF2-40B4-BE49-F238E27FC236}">
                <a16:creationId xmlns:a16="http://schemas.microsoft.com/office/drawing/2014/main" id="{689B9A6E-3F0D-478E-B341-4F82E0447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8E402-A135-4D3B-A9FB-9C098CC53C6B}"/>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45691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FB795-0F49-4179-BBBC-02238D2D0E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C3612C-9D92-4FAA-873A-89AFFB685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B771A-9F49-444E-8F36-C68F14E52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C2757-F9D1-4B51-9C27-46B7E9B510EA}" type="datetimeFigureOut">
              <a:rPr lang="en-US" smtClean="0"/>
              <a:t>10/25/2020</a:t>
            </a:fld>
            <a:endParaRPr lang="en-US"/>
          </a:p>
        </p:txBody>
      </p:sp>
      <p:sp>
        <p:nvSpPr>
          <p:cNvPr id="5" name="Footer Placeholder 4">
            <a:extLst>
              <a:ext uri="{FF2B5EF4-FFF2-40B4-BE49-F238E27FC236}">
                <a16:creationId xmlns:a16="http://schemas.microsoft.com/office/drawing/2014/main" id="{5FBBC8F5-6BDB-4AE2-B3CE-A839046D58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E829DB-C68B-4852-8FF8-CC72AF8111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D8620-90C6-4E61-8998-07A7491DD072}" type="slidenum">
              <a:rPr lang="en-US" smtClean="0"/>
              <a:t>‹#›</a:t>
            </a:fld>
            <a:endParaRPr lang="en-US"/>
          </a:p>
        </p:txBody>
      </p:sp>
    </p:spTree>
    <p:extLst>
      <p:ext uri="{BB962C8B-B14F-4D97-AF65-F5344CB8AC3E}">
        <p14:creationId xmlns:p14="http://schemas.microsoft.com/office/powerpoint/2010/main" val="1249440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ge-borders.com/sunburst-background/"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mailto:ashek@springfieldpublicschools.com" TargetMode="External"/><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upport.customms.com/"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mailto:studenthelpdesk@springfieldpublicschool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mailto:guzzot@springfieldpublicschools.com" TargetMode="External"/><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ackground pattern&#10;&#10;Description automatically generated">
            <a:extLst>
              <a:ext uri="{FF2B5EF4-FFF2-40B4-BE49-F238E27FC236}">
                <a16:creationId xmlns:a16="http://schemas.microsoft.com/office/drawing/2014/main" id="{A84A4FD3-957C-4666-A363-152F88770947}"/>
              </a:ext>
            </a:extLst>
          </p:cNvPr>
          <p:cNvPicPr>
            <a:picLocks noChangeAspect="1"/>
          </p:cNvPicPr>
          <p:nvPr/>
        </p:nvPicPr>
        <p:blipFill rotWithShape="1">
          <a:blip r:embed="rId2">
            <a:alphaModFix amt="4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069" r="-3" b="-3"/>
          <a:stretch/>
        </p:blipFill>
        <p:spPr>
          <a:xfrm>
            <a:off x="3132160" y="1021"/>
            <a:ext cx="9059839" cy="6855958"/>
          </a:xfrm>
          <a:prstGeom prst="rect">
            <a:avLst/>
          </a:prstGeom>
        </p:spPr>
      </p:pic>
      <p:sp>
        <p:nvSpPr>
          <p:cNvPr id="2" name="Title 1">
            <a:extLst>
              <a:ext uri="{FF2B5EF4-FFF2-40B4-BE49-F238E27FC236}">
                <a16:creationId xmlns:a16="http://schemas.microsoft.com/office/drawing/2014/main" id="{E46DA95E-0BB4-44C8-BCB1-10DF4C472E65}"/>
              </a:ext>
            </a:extLst>
          </p:cNvPr>
          <p:cNvSpPr>
            <a:spLocks noGrp="1"/>
          </p:cNvSpPr>
          <p:nvPr>
            <p:ph type="ctrTitle"/>
          </p:nvPr>
        </p:nvSpPr>
        <p:spPr>
          <a:xfrm>
            <a:off x="6556100" y="1099671"/>
            <a:ext cx="4972511" cy="3367554"/>
          </a:xfrm>
        </p:spPr>
        <p:txBody>
          <a:bodyPr anchor="b">
            <a:normAutofit/>
          </a:bodyPr>
          <a:lstStyle/>
          <a:p>
            <a:pPr algn="l"/>
            <a:r>
              <a:rPr lang="en-US" sz="5600"/>
              <a:t>COSMETOLOGY</a:t>
            </a:r>
          </a:p>
        </p:txBody>
      </p:sp>
      <p:sp>
        <p:nvSpPr>
          <p:cNvPr id="3" name="Subtitle 2">
            <a:extLst>
              <a:ext uri="{FF2B5EF4-FFF2-40B4-BE49-F238E27FC236}">
                <a16:creationId xmlns:a16="http://schemas.microsoft.com/office/drawing/2014/main" id="{98A96533-9925-449D-8696-F08D6F3E3BDB}"/>
              </a:ext>
            </a:extLst>
          </p:cNvPr>
          <p:cNvSpPr>
            <a:spLocks noGrp="1"/>
          </p:cNvSpPr>
          <p:nvPr>
            <p:ph type="subTitle" idx="1"/>
          </p:nvPr>
        </p:nvSpPr>
        <p:spPr>
          <a:xfrm>
            <a:off x="6556100" y="4687316"/>
            <a:ext cx="4972512" cy="1517088"/>
          </a:xfrm>
        </p:spPr>
        <p:txBody>
          <a:bodyPr>
            <a:normAutofit/>
          </a:bodyPr>
          <a:lstStyle/>
          <a:p>
            <a:pPr algn="l"/>
            <a:r>
              <a:rPr lang="en-US" dirty="0"/>
              <a:t>11th GRADE</a:t>
            </a:r>
          </a:p>
        </p:txBody>
      </p:sp>
      <p:sp>
        <p:nvSpPr>
          <p:cNvPr id="137" name="Freeform: Shape 136">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Metal hair Stylist Sign Personalized Salon Custom Business image 0">
            <a:extLst>
              <a:ext uri="{FF2B5EF4-FFF2-40B4-BE49-F238E27FC236}">
                <a16:creationId xmlns:a16="http://schemas.microsoft.com/office/drawing/2014/main" id="{F696CA5A-94D3-4FF8-938F-EF18AF8B6C4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765" r="18127" b="-1"/>
          <a:stretch/>
        </p:blipFill>
        <p:spPr bwMode="auto">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7133643-24FA-490E-9613-A3C0B890C100}"/>
              </a:ext>
            </a:extLst>
          </p:cNvPr>
          <p:cNvSpPr txBox="1"/>
          <p:nvPr/>
        </p:nvSpPr>
        <p:spPr>
          <a:xfrm>
            <a:off x="9884957" y="6656924"/>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page-borders.com/sunburst-background/">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01430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4140"/>
    </mc:Choice>
    <mc:Fallback xmlns="">
      <p:transition spd="slow" advTm="414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7647E6BD-6EFD-4543-B921-B66F01F96673}"/>
              </a:ext>
            </a:extLst>
          </p:cNvPr>
          <p:cNvSpPr>
            <a:spLocks noGrp="1"/>
          </p:cNvSpPr>
          <p:nvPr>
            <p:ph type="title"/>
          </p:nvPr>
        </p:nvSpPr>
        <p:spPr>
          <a:xfrm>
            <a:off x="804998" y="798445"/>
            <a:ext cx="4803636" cy="1311664"/>
          </a:xfrm>
        </p:spPr>
        <p:txBody>
          <a:bodyPr vert="horz" lIns="91440" tIns="45720" rIns="91440" bIns="45720" rtlCol="0" anchor="ctr">
            <a:normAutofit/>
          </a:bodyPr>
          <a:lstStyle/>
          <a:p>
            <a:r>
              <a:rPr lang="en-US" dirty="0">
                <a:solidFill>
                  <a:srgbClr val="000000"/>
                </a:solidFill>
              </a:rPr>
              <a:t>      Mrs. Ashe Boyle</a:t>
            </a:r>
            <a:br>
              <a:rPr lang="en-US" dirty="0">
                <a:solidFill>
                  <a:srgbClr val="000000"/>
                </a:solidFill>
              </a:rPr>
            </a:br>
            <a:endParaRPr lang="en-US" dirty="0">
              <a:solidFill>
                <a:srgbClr val="000000"/>
              </a:solidFill>
            </a:endParaRPr>
          </a:p>
        </p:txBody>
      </p:sp>
      <p:sp>
        <p:nvSpPr>
          <p:cNvPr id="3" name="Content Placeholder 2">
            <a:extLst>
              <a:ext uri="{FF2B5EF4-FFF2-40B4-BE49-F238E27FC236}">
                <a16:creationId xmlns:a16="http://schemas.microsoft.com/office/drawing/2014/main" id="{48BAD33C-6112-4530-8B19-721ACE80E77C}"/>
              </a:ext>
            </a:extLst>
          </p:cNvPr>
          <p:cNvSpPr>
            <a:spLocks noGrp="1"/>
          </p:cNvSpPr>
          <p:nvPr>
            <p:ph sz="half" idx="1"/>
          </p:nvPr>
        </p:nvSpPr>
        <p:spPr>
          <a:xfrm>
            <a:off x="804997" y="2272143"/>
            <a:ext cx="4706803" cy="3788830"/>
          </a:xfrm>
        </p:spPr>
        <p:txBody>
          <a:bodyPr vert="horz" lIns="91440" tIns="45720" rIns="91440" bIns="45720" rtlCol="0" anchor="ctr">
            <a:normAutofit/>
          </a:bodyPr>
          <a:lstStyle/>
          <a:p>
            <a:r>
              <a:rPr lang="en-US" sz="2000">
                <a:solidFill>
                  <a:srgbClr val="000000"/>
                </a:solidFill>
              </a:rPr>
              <a:t>My google voice number is 413 351-9217</a:t>
            </a:r>
          </a:p>
          <a:p>
            <a:r>
              <a:rPr lang="en-US" sz="2000">
                <a:solidFill>
                  <a:srgbClr val="000000"/>
                </a:solidFill>
              </a:rPr>
              <a:t>You may call or text me with any concerns you have . I will get back to you within 24hours.</a:t>
            </a:r>
          </a:p>
          <a:p>
            <a:r>
              <a:rPr lang="en-US" sz="2000">
                <a:solidFill>
                  <a:srgbClr val="000000"/>
                </a:solidFill>
              </a:rPr>
              <a:t>My email: </a:t>
            </a:r>
            <a:r>
              <a:rPr lang="en-US" sz="2000">
                <a:solidFill>
                  <a:srgbClr val="000000"/>
                </a:solidFill>
                <a:hlinkClick r:id="rId3"/>
              </a:rPr>
              <a:t>ashek@springfieldpublicschools.com</a:t>
            </a:r>
            <a:endParaRPr lang="en-US" sz="2000">
              <a:solidFill>
                <a:srgbClr val="000000"/>
              </a:solidFill>
            </a:endParaRPr>
          </a:p>
          <a:p>
            <a:r>
              <a:rPr lang="en-US" sz="2000">
                <a:solidFill>
                  <a:srgbClr val="000000"/>
                </a:solidFill>
              </a:rPr>
              <a:t>You can also send me a message in Unified classroom </a:t>
            </a:r>
          </a:p>
        </p:txBody>
      </p:sp>
      <p:sp>
        <p:nvSpPr>
          <p:cNvPr id="38"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 name="Content Placeholder 13" descr="Logo, icon&#10;&#10;Description automatically generated">
            <a:extLst>
              <a:ext uri="{FF2B5EF4-FFF2-40B4-BE49-F238E27FC236}">
                <a16:creationId xmlns:a16="http://schemas.microsoft.com/office/drawing/2014/main" id="{6CBB8C08-C7DC-4A48-8C43-BD7D99D48D75}"/>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15084" r="12501" b="1"/>
          <a:stretch/>
        </p:blipFill>
        <p:spPr>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Tree>
    <p:extLst>
      <p:ext uri="{BB962C8B-B14F-4D97-AF65-F5344CB8AC3E}">
        <p14:creationId xmlns:p14="http://schemas.microsoft.com/office/powerpoint/2010/main" val="21414577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7516">
        <p159:morph option="byObject"/>
      </p:transition>
    </mc:Choice>
    <mc:Fallback xmlns="">
      <p:transition spd="slow" advTm="7516">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224223-8486-4996-84FC-9C67A6ECE45C}"/>
              </a:ext>
            </a:extLst>
          </p:cNvPr>
          <p:cNvSpPr>
            <a:spLocks noGrp="1"/>
          </p:cNvSpPr>
          <p:nvPr>
            <p:ph type="title"/>
          </p:nvPr>
        </p:nvSpPr>
        <p:spPr>
          <a:xfrm>
            <a:off x="312724" y="3433763"/>
            <a:ext cx="3197013" cy="2743200"/>
          </a:xfrm>
        </p:spPr>
        <p:txBody>
          <a:bodyPr anchor="t">
            <a:normAutofit/>
          </a:bodyPr>
          <a:lstStyle/>
          <a:p>
            <a:pPr algn="ctr"/>
            <a:r>
              <a:rPr lang="en-US" sz="4100">
                <a:solidFill>
                  <a:schemeClr val="bg1"/>
                </a:solidFill>
              </a:rPr>
              <a:t>REMOTE LEARNING INSTRUCTION</a:t>
            </a:r>
          </a:p>
        </p:txBody>
      </p:sp>
      <p:pic>
        <p:nvPicPr>
          <p:cNvPr id="5" name="Content Placeholder 4" descr="Scissors">
            <a:extLst>
              <a:ext uri="{FF2B5EF4-FFF2-40B4-BE49-F238E27FC236}">
                <a16:creationId xmlns:a16="http://schemas.microsoft.com/office/drawing/2014/main" id="{4EBBA160-55C6-4EB2-9F57-AFB8E8AB98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18" name="Content Placeholder 8">
            <a:extLst>
              <a:ext uri="{FF2B5EF4-FFF2-40B4-BE49-F238E27FC236}">
                <a16:creationId xmlns:a16="http://schemas.microsoft.com/office/drawing/2014/main" id="{0642AB6A-A8F7-41F3-8D5A-5A9FBC6B81CE}"/>
              </a:ext>
            </a:extLst>
          </p:cNvPr>
          <p:cNvSpPr>
            <a:spLocks noGrp="1"/>
          </p:cNvSpPr>
          <p:nvPr>
            <p:ph idx="1"/>
          </p:nvPr>
        </p:nvSpPr>
        <p:spPr>
          <a:xfrm>
            <a:off x="4330719" y="641615"/>
            <a:ext cx="7289799" cy="5533496"/>
          </a:xfrm>
        </p:spPr>
        <p:txBody>
          <a:bodyPr anchor="ctr">
            <a:normAutofit/>
          </a:bodyPr>
          <a:lstStyle/>
          <a:p>
            <a:r>
              <a:rPr lang="en-US" sz="2400" b="1" dirty="0"/>
              <a:t>Welcome to remote learning 2020 ! Here is some information that I think you will find helpful. We will be using 2 different platforms, Unified classrooms for assignments, and Microsoft Teams to conduct our classes.</a:t>
            </a:r>
          </a:p>
          <a:p>
            <a:r>
              <a:rPr lang="en-US" sz="2400" b="1" dirty="0"/>
              <a:t>You will sign  into Teams and join the 11</a:t>
            </a:r>
            <a:r>
              <a:rPr lang="en-US" sz="2400" b="1" baseline="30000" dirty="0"/>
              <a:t>th</a:t>
            </a:r>
            <a:r>
              <a:rPr lang="en-US" sz="2400" b="1" dirty="0"/>
              <a:t> grade Cosmetology Microsoft Teams meeting at 7:53, after you have signed into 11</a:t>
            </a:r>
            <a:r>
              <a:rPr lang="en-US" sz="2400" b="1" baseline="30000" dirty="0"/>
              <a:t>th</a:t>
            </a:r>
            <a:r>
              <a:rPr lang="en-US" sz="2400" b="1" dirty="0"/>
              <a:t> grade  homeroom.</a:t>
            </a:r>
          </a:p>
          <a:p>
            <a:r>
              <a:rPr lang="en-GB" sz="2400" b="1" dirty="0"/>
              <a:t>Assignments:  All completed work must be uploaded in Unified classroom back to the teacher or emailed to your teacher  to be graded. Hands- on work will be submitted as a screenshot and emailed to your teacher, unless otherwise directed.</a:t>
            </a:r>
            <a:endParaRPr lang="en-US" sz="2400" dirty="0"/>
          </a:p>
          <a:p>
            <a:endParaRPr lang="en-US" sz="2400" dirty="0"/>
          </a:p>
        </p:txBody>
      </p:sp>
      <p:sp>
        <p:nvSpPr>
          <p:cNvPr id="3" name="TextBox 2">
            <a:extLst>
              <a:ext uri="{FF2B5EF4-FFF2-40B4-BE49-F238E27FC236}">
                <a16:creationId xmlns:a16="http://schemas.microsoft.com/office/drawing/2014/main" id="{2397485D-E870-4F01-A2CB-21BE59924C5C}"/>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custDataLst>
      <p:tags r:id="rId1"/>
    </p:custDataLst>
    <p:extLst>
      <p:ext uri="{BB962C8B-B14F-4D97-AF65-F5344CB8AC3E}">
        <p14:creationId xmlns:p14="http://schemas.microsoft.com/office/powerpoint/2010/main" val="675191197"/>
      </p:ext>
    </p:extLst>
  </p:cSld>
  <p:clrMapOvr>
    <a:masterClrMapping/>
  </p:clrMapOvr>
  <mc:AlternateContent xmlns:mc="http://schemas.openxmlformats.org/markup-compatibility/2006" xmlns:p14="http://schemas.microsoft.com/office/powerpoint/2010/main">
    <mc:Choice Requires="p14">
      <p:transition spd="slow" p14:dur="2000" advTm="16017"/>
    </mc:Choice>
    <mc:Fallback xmlns="">
      <p:transition spd="slow" advTm="160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FF068D-1AA1-438F-BE94-158EBB2CF8AD}"/>
              </a:ext>
            </a:extLst>
          </p:cNvPr>
          <p:cNvSpPr>
            <a:spLocks noGrp="1"/>
          </p:cNvSpPr>
          <p:nvPr>
            <p:ph type="title"/>
          </p:nvPr>
        </p:nvSpPr>
        <p:spPr>
          <a:xfrm>
            <a:off x="2880360" y="841248"/>
            <a:ext cx="6227064" cy="1234440"/>
          </a:xfrm>
        </p:spPr>
        <p:txBody>
          <a:bodyPr anchor="t">
            <a:normAutofit/>
          </a:bodyPr>
          <a:lstStyle/>
          <a:p>
            <a:r>
              <a:rPr lang="en-US" sz="4000" b="1">
                <a:solidFill>
                  <a:schemeClr val="accent1"/>
                </a:solidFill>
              </a:rPr>
              <a:t>Microsoft Teams</a:t>
            </a:r>
            <a:endParaRPr lang="en-US" sz="400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9E58E65-3238-4DA3-ABE4-9164615A0162}"/>
              </a:ext>
            </a:extLst>
          </p:cNvPr>
          <p:cNvSpPr>
            <a:spLocks noGrp="1"/>
          </p:cNvSpPr>
          <p:nvPr>
            <p:ph idx="1"/>
          </p:nvPr>
        </p:nvSpPr>
        <p:spPr>
          <a:xfrm>
            <a:off x="2880360" y="2249424"/>
            <a:ext cx="6227064" cy="3803904"/>
          </a:xfrm>
        </p:spPr>
        <p:txBody>
          <a:bodyPr>
            <a:normAutofit/>
          </a:bodyPr>
          <a:lstStyle/>
          <a:p>
            <a:r>
              <a:rPr lang="en-GB" sz="2200" b="1"/>
              <a:t>This is where you will be meeting with your teachers and classmates. Please have your camera on during class. Please make sure you have Teams downloaded on your computer!! There is a link to join the Team Meeting on your class page for easy access.</a:t>
            </a:r>
            <a:endParaRPr lang="en-US" sz="2200"/>
          </a:p>
          <a:p>
            <a:endParaRPr lang="en-US" sz="2200"/>
          </a:p>
        </p:txBody>
      </p:sp>
    </p:spTree>
    <p:extLst>
      <p:ext uri="{BB962C8B-B14F-4D97-AF65-F5344CB8AC3E}">
        <p14:creationId xmlns:p14="http://schemas.microsoft.com/office/powerpoint/2010/main" val="380331123"/>
      </p:ext>
    </p:extLst>
  </p:cSld>
  <p:clrMapOvr>
    <a:masterClrMapping/>
  </p:clrMapOvr>
  <mc:AlternateContent xmlns:mc="http://schemas.openxmlformats.org/markup-compatibility/2006" xmlns:p14="http://schemas.microsoft.com/office/powerpoint/2010/main">
    <mc:Choice Requires="p14">
      <p:transition spd="slow" p14:dur="2000" advTm="6967"/>
    </mc:Choice>
    <mc:Fallback xmlns="">
      <p:transition spd="slow" advTm="696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5"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696AC8-0D1B-48D4-8CA9-F957EACB0B36}"/>
              </a:ext>
            </a:extLst>
          </p:cNvPr>
          <p:cNvSpPr>
            <a:spLocks noGrp="1"/>
          </p:cNvSpPr>
          <p:nvPr>
            <p:ph type="title"/>
          </p:nvPr>
        </p:nvSpPr>
        <p:spPr>
          <a:xfrm>
            <a:off x="2880360" y="841248"/>
            <a:ext cx="6227064" cy="1234440"/>
          </a:xfrm>
        </p:spPr>
        <p:txBody>
          <a:bodyPr anchor="t">
            <a:normAutofit/>
          </a:bodyPr>
          <a:lstStyle/>
          <a:p>
            <a:r>
              <a:rPr lang="en-US" sz="2500" b="1">
                <a:solidFill>
                  <a:schemeClr val="accent1"/>
                </a:solidFill>
              </a:rPr>
              <a:t>Grading Rubric</a:t>
            </a:r>
            <a:br>
              <a:rPr lang="en-US" sz="2500" b="1">
                <a:solidFill>
                  <a:schemeClr val="accent1"/>
                </a:solidFill>
              </a:rPr>
            </a:br>
            <a:r>
              <a:rPr lang="en-GB" sz="2500" b="1">
                <a:solidFill>
                  <a:schemeClr val="accent1"/>
                </a:solidFill>
              </a:rPr>
              <a:t>You will be graded in the following categories:</a:t>
            </a:r>
            <a:br>
              <a:rPr lang="en-US" sz="2500">
                <a:solidFill>
                  <a:schemeClr val="accent1"/>
                </a:solidFill>
              </a:rPr>
            </a:br>
            <a:endParaRPr lang="en-US" sz="2500">
              <a:solidFill>
                <a:schemeClr val="accent1"/>
              </a:solidFill>
            </a:endParaRPr>
          </a:p>
        </p:txBody>
      </p:sp>
      <p:sp>
        <p:nvSpPr>
          <p:cNvPr id="48"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9" name="Content Placeholder 2">
            <a:extLst>
              <a:ext uri="{FF2B5EF4-FFF2-40B4-BE49-F238E27FC236}">
                <a16:creationId xmlns:a16="http://schemas.microsoft.com/office/drawing/2014/main" id="{CD5E8F92-9A89-493E-9447-5B2BC0381261}"/>
              </a:ext>
            </a:extLst>
          </p:cNvPr>
          <p:cNvSpPr>
            <a:spLocks noGrp="1"/>
          </p:cNvSpPr>
          <p:nvPr>
            <p:ph idx="1"/>
          </p:nvPr>
        </p:nvSpPr>
        <p:spPr>
          <a:xfrm>
            <a:off x="2880360" y="2249424"/>
            <a:ext cx="6227064" cy="3803904"/>
          </a:xfrm>
        </p:spPr>
        <p:txBody>
          <a:bodyPr>
            <a:normAutofit lnSpcReduction="10000"/>
          </a:bodyPr>
          <a:lstStyle/>
          <a:p>
            <a:r>
              <a:rPr lang="en-GB" sz="2400" b="1" u="sng" dirty="0"/>
              <a:t>Employability:</a:t>
            </a:r>
            <a:endParaRPr lang="en-US" sz="2400" b="1" dirty="0"/>
          </a:p>
          <a:p>
            <a:r>
              <a:rPr lang="en-GB" sz="1900" b="1" dirty="0"/>
              <a:t>Attendance/On time 15Pts.</a:t>
            </a:r>
            <a:endParaRPr lang="en-US" sz="1900" dirty="0"/>
          </a:p>
          <a:p>
            <a:r>
              <a:rPr lang="en-GB" sz="1900" b="1" dirty="0"/>
              <a:t>Insubordination/</a:t>
            </a:r>
            <a:r>
              <a:rPr lang="en-GB" sz="1900" b="1" dirty="0" err="1"/>
              <a:t>Behavior</a:t>
            </a:r>
            <a:r>
              <a:rPr lang="en-GB" sz="1900" b="1" dirty="0"/>
              <a:t> 15Pts.</a:t>
            </a:r>
            <a:endParaRPr lang="en-US" sz="1900" dirty="0"/>
          </a:p>
          <a:p>
            <a:r>
              <a:rPr lang="en-GB" sz="1900" b="1" dirty="0"/>
              <a:t>Diligence 10 Pts.</a:t>
            </a:r>
            <a:endParaRPr lang="en-US" sz="1900" dirty="0"/>
          </a:p>
          <a:p>
            <a:r>
              <a:rPr lang="en-GB" sz="1900" b="1" dirty="0"/>
              <a:t>Participation 10 Pts.</a:t>
            </a:r>
            <a:endParaRPr lang="en-US" sz="1900" dirty="0"/>
          </a:p>
          <a:p>
            <a:r>
              <a:rPr lang="en-GB" sz="2400" b="1" u="sng" dirty="0"/>
              <a:t>Vocational:</a:t>
            </a:r>
            <a:endParaRPr lang="en-US" sz="2400" b="1" dirty="0"/>
          </a:p>
          <a:p>
            <a:r>
              <a:rPr lang="en-GB" sz="1900" b="1" dirty="0"/>
              <a:t>Work completed 25 Pts.</a:t>
            </a:r>
            <a:endParaRPr lang="en-US" sz="1900" dirty="0"/>
          </a:p>
          <a:p>
            <a:r>
              <a:rPr lang="en-GB" sz="1900" b="1" dirty="0"/>
              <a:t>Assessments/Quality of work 25 Pts.</a:t>
            </a:r>
            <a:endParaRPr lang="en-US" sz="1900" dirty="0"/>
          </a:p>
          <a:p>
            <a:r>
              <a:rPr lang="en-GB" sz="1900" b="1" dirty="0"/>
              <a:t>Total Daily Grade-100 points possible</a:t>
            </a:r>
            <a:br>
              <a:rPr lang="en-GB" sz="1900" dirty="0"/>
            </a:br>
            <a:endParaRPr lang="en-US" sz="1900" dirty="0"/>
          </a:p>
          <a:p>
            <a:endParaRPr lang="en-US" sz="1900" dirty="0"/>
          </a:p>
        </p:txBody>
      </p:sp>
    </p:spTree>
    <p:extLst>
      <p:ext uri="{BB962C8B-B14F-4D97-AF65-F5344CB8AC3E}">
        <p14:creationId xmlns:p14="http://schemas.microsoft.com/office/powerpoint/2010/main" val="1683020400"/>
      </p:ext>
    </p:extLst>
  </p:cSld>
  <p:clrMapOvr>
    <a:masterClrMapping/>
  </p:clrMapOvr>
  <mc:AlternateContent xmlns:mc="http://schemas.openxmlformats.org/markup-compatibility/2006" xmlns:p14="http://schemas.microsoft.com/office/powerpoint/2010/main">
    <mc:Choice Requires="p14">
      <p:transition spd="slow" p14:dur="2000" advTm="10447"/>
    </mc:Choice>
    <mc:Fallback xmlns="">
      <p:transition spd="slow" advTm="1044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98A67E-4F8A-4EC5-BEFC-F6A50A3D9E51}"/>
              </a:ext>
            </a:extLst>
          </p:cNvPr>
          <p:cNvSpPr>
            <a:spLocks noGrp="1"/>
          </p:cNvSpPr>
          <p:nvPr>
            <p:ph type="title"/>
          </p:nvPr>
        </p:nvSpPr>
        <p:spPr>
          <a:xfrm>
            <a:off x="795342" y="637953"/>
            <a:ext cx="8272458" cy="3189507"/>
          </a:xfrm>
        </p:spPr>
        <p:txBody>
          <a:bodyPr vert="horz" lIns="91440" tIns="45720" rIns="91440" bIns="45720" rtlCol="0" anchor="b">
            <a:normAutofit/>
          </a:bodyPr>
          <a:lstStyle/>
          <a:p>
            <a:r>
              <a:rPr lang="en-US" sz="8000" kern="1200" dirty="0">
                <a:solidFill>
                  <a:srgbClr val="FFFFFF"/>
                </a:solidFill>
                <a:latin typeface="+mj-lt"/>
                <a:ea typeface="+mj-ea"/>
                <a:cs typeface="+mj-cs"/>
              </a:rPr>
              <a:t>Unified Classroom </a:t>
            </a:r>
          </a:p>
        </p:txBody>
      </p:sp>
      <p:sp>
        <p:nvSpPr>
          <p:cNvPr id="19"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8A57638A-3FD5-456B-8BF5-A15210FE5ACA}"/>
              </a:ext>
            </a:extLst>
          </p:cNvPr>
          <p:cNvSpPr>
            <a:spLocks noGrp="1"/>
          </p:cNvSpPr>
          <p:nvPr>
            <p:ph idx="1"/>
          </p:nvPr>
        </p:nvSpPr>
        <p:spPr>
          <a:xfrm>
            <a:off x="795342" y="4377268"/>
            <a:ext cx="7970903" cy="1280582"/>
          </a:xfrm>
        </p:spPr>
        <p:txBody>
          <a:bodyPr vert="horz" lIns="91440" tIns="45720" rIns="91440" bIns="45720" rtlCol="0" anchor="t">
            <a:normAutofit/>
          </a:bodyPr>
          <a:lstStyle/>
          <a:p>
            <a:pPr marL="0" indent="0">
              <a:buNone/>
            </a:pPr>
            <a:r>
              <a:rPr lang="en-US" sz="3200" kern="1200" dirty="0">
                <a:solidFill>
                  <a:srgbClr val="FEFFFF"/>
                </a:solidFill>
                <a:latin typeface="+mn-lt"/>
                <a:ea typeface="+mn-ea"/>
                <a:cs typeface="+mn-cs"/>
              </a:rPr>
              <a:t>Your child has access to their classroom using the Unified Classroom in Power </a:t>
            </a:r>
            <a:r>
              <a:rPr lang="en-US" sz="3200" dirty="0">
                <a:solidFill>
                  <a:srgbClr val="FEFFFF"/>
                </a:solidFill>
              </a:rPr>
              <a:t>School </a:t>
            </a:r>
            <a:endParaRPr lang="en-US" sz="3200" kern="1200" dirty="0">
              <a:solidFill>
                <a:srgbClr val="FEFFFF"/>
              </a:solidFill>
              <a:latin typeface="+mn-lt"/>
              <a:ea typeface="+mn-ea"/>
              <a:cs typeface="+mn-cs"/>
            </a:endParaRPr>
          </a:p>
        </p:txBody>
      </p:sp>
      <p:sp>
        <p:nvSpPr>
          <p:cNvPr id="18"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35240264"/>
      </p:ext>
    </p:extLst>
  </p:cSld>
  <p:clrMapOvr>
    <a:masterClrMapping/>
  </p:clrMapOvr>
  <mc:AlternateContent xmlns:mc="http://schemas.openxmlformats.org/markup-compatibility/2006" xmlns:p14="http://schemas.microsoft.com/office/powerpoint/2010/main">
    <mc:Choice Requires="p14">
      <p:transition spd="slow" p14:dur="2000" advTm="7231"/>
    </mc:Choice>
    <mc:Fallback xmlns="">
      <p:transition spd="slow" advTm="723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C09B0-8782-4342-B2FA-C940504FA45F}"/>
              </a:ext>
            </a:extLst>
          </p:cNvPr>
          <p:cNvSpPr>
            <a:spLocks noGrp="1"/>
          </p:cNvSpPr>
          <p:nvPr>
            <p:ph type="title"/>
          </p:nvPr>
        </p:nvSpPr>
        <p:spPr>
          <a:xfrm>
            <a:off x="1136428" y="627564"/>
            <a:ext cx="7474172" cy="1325563"/>
          </a:xfrm>
        </p:spPr>
        <p:txBody>
          <a:bodyPr>
            <a:normAutofit/>
          </a:bodyPr>
          <a:lstStyle/>
          <a:p>
            <a:r>
              <a:rPr lang="en-US" b="1"/>
              <a:t>Class pages</a:t>
            </a:r>
            <a:endParaRPr lang="en-US" b="1" dirty="0"/>
          </a:p>
        </p:txBody>
      </p:sp>
      <p:sp>
        <p:nvSpPr>
          <p:cNvPr id="3" name="Content Placeholder 2">
            <a:extLst>
              <a:ext uri="{FF2B5EF4-FFF2-40B4-BE49-F238E27FC236}">
                <a16:creationId xmlns:a16="http://schemas.microsoft.com/office/drawing/2014/main" id="{E8A01C2A-D291-4423-B893-E33C5EEF46E9}"/>
              </a:ext>
            </a:extLst>
          </p:cNvPr>
          <p:cNvSpPr>
            <a:spLocks noGrp="1"/>
          </p:cNvSpPr>
          <p:nvPr>
            <p:ph idx="1"/>
          </p:nvPr>
        </p:nvSpPr>
        <p:spPr>
          <a:xfrm>
            <a:off x="1136429" y="2278173"/>
            <a:ext cx="6467867" cy="3450613"/>
          </a:xfrm>
        </p:spPr>
        <p:txBody>
          <a:bodyPr anchor="ctr">
            <a:normAutofit/>
          </a:bodyPr>
          <a:lstStyle/>
          <a:p>
            <a:r>
              <a:rPr lang="en-US" sz="2400" dirty="0"/>
              <a:t>This is where your child will find their assignments, links, messages, textbook, Theory workbook, and study guides.</a:t>
            </a:r>
          </a:p>
        </p:txBody>
      </p:sp>
      <p:sp>
        <p:nvSpPr>
          <p:cNvPr id="19"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aperclip">
            <a:extLst>
              <a:ext uri="{FF2B5EF4-FFF2-40B4-BE49-F238E27FC236}">
                <a16:creationId xmlns:a16="http://schemas.microsoft.com/office/drawing/2014/main" id="{B420A6CC-E1B0-4088-96AA-56D69B49D9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814366078"/>
      </p:ext>
    </p:extLst>
  </p:cSld>
  <p:clrMapOvr>
    <a:masterClrMapping/>
  </p:clrMapOvr>
  <mc:AlternateContent xmlns:mc="http://schemas.openxmlformats.org/markup-compatibility/2006" xmlns:p14="http://schemas.microsoft.com/office/powerpoint/2010/main">
    <mc:Choice Requires="p14">
      <p:transition spd="slow" p14:dur="2000" advTm="6666"/>
    </mc:Choice>
    <mc:Fallback xmlns="">
      <p:transition spd="slow" advTm="666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DDCEBC-0548-4451-881D-4BB84DFE2192}"/>
              </a:ext>
            </a:extLst>
          </p:cNvPr>
          <p:cNvSpPr>
            <a:spLocks noGrp="1"/>
          </p:cNvSpPr>
          <p:nvPr>
            <p:ph type="title"/>
          </p:nvPr>
        </p:nvSpPr>
        <p:spPr>
          <a:xfrm>
            <a:off x="640079" y="2053641"/>
            <a:ext cx="3669161" cy="2760098"/>
          </a:xfrm>
        </p:spPr>
        <p:txBody>
          <a:bodyPr>
            <a:normAutofit/>
          </a:bodyPr>
          <a:lstStyle/>
          <a:p>
            <a:r>
              <a:rPr lang="en-US">
                <a:solidFill>
                  <a:srgbClr val="FFFFFF"/>
                </a:solidFill>
              </a:rPr>
              <a:t>Technology Issues</a:t>
            </a:r>
          </a:p>
        </p:txBody>
      </p:sp>
      <p:sp>
        <p:nvSpPr>
          <p:cNvPr id="3" name="Content Placeholder 2">
            <a:extLst>
              <a:ext uri="{FF2B5EF4-FFF2-40B4-BE49-F238E27FC236}">
                <a16:creationId xmlns:a16="http://schemas.microsoft.com/office/drawing/2014/main" id="{E04BBC11-DD90-420B-A864-D3BCBCF17A76}"/>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Students or parents facing school related technology issues may receive assistance by call, email or live chat. The bilingual Student Help Desk is available from 7 a.m. to 8 p.m. Monday through Friday (except holidays)</a:t>
            </a:r>
          </a:p>
          <a:p>
            <a:r>
              <a:rPr lang="en-US" sz="2400" dirty="0">
                <a:solidFill>
                  <a:srgbClr val="000000"/>
                </a:solidFill>
              </a:rPr>
              <a:t>PHONE:</a:t>
            </a:r>
          </a:p>
          <a:p>
            <a:r>
              <a:rPr lang="en-US" sz="2400" dirty="0">
                <a:solidFill>
                  <a:srgbClr val="000000"/>
                </a:solidFill>
              </a:rPr>
              <a:t>(866) 552-0484</a:t>
            </a:r>
          </a:p>
          <a:p>
            <a:r>
              <a:rPr lang="en-US" sz="2400" dirty="0">
                <a:solidFill>
                  <a:srgbClr val="000000"/>
                </a:solidFill>
              </a:rPr>
              <a:t>LIVE CHAT:</a:t>
            </a:r>
          </a:p>
          <a:p>
            <a:r>
              <a:rPr lang="en-US" sz="2400" dirty="0">
                <a:solidFill>
                  <a:srgbClr val="000000"/>
                </a:solidFill>
                <a:hlinkClick r:id="rId3"/>
              </a:rPr>
              <a:t>https://support.customms.com/</a:t>
            </a:r>
            <a:endParaRPr lang="en-US" sz="2400" dirty="0">
              <a:solidFill>
                <a:srgbClr val="000000"/>
              </a:solidFill>
            </a:endParaRPr>
          </a:p>
          <a:p>
            <a:r>
              <a:rPr lang="en-US" sz="2400" dirty="0">
                <a:solidFill>
                  <a:srgbClr val="000000"/>
                </a:solidFill>
              </a:rPr>
              <a:t>EMAIL:</a:t>
            </a:r>
          </a:p>
          <a:p>
            <a:r>
              <a:rPr lang="en-US" sz="2400" dirty="0">
                <a:solidFill>
                  <a:srgbClr val="000000"/>
                </a:solidFill>
                <a:hlinkClick r:id="rId4"/>
              </a:rPr>
              <a:t>studenthelpdesk@springfieldpublicschools.com</a:t>
            </a:r>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803873392"/>
      </p:ext>
    </p:extLst>
  </p:cSld>
  <p:clrMapOvr>
    <a:masterClrMapping/>
  </p:clrMapOvr>
  <mc:AlternateContent xmlns:mc="http://schemas.openxmlformats.org/markup-compatibility/2006" xmlns:p14="http://schemas.microsoft.com/office/powerpoint/2010/main">
    <mc:Choice Requires="p14">
      <p:transition spd="slow" p14:dur="2000" advTm="8873"/>
    </mc:Choice>
    <mc:Fallback xmlns="">
      <p:transition spd="slow" advTm="887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4B97CC-8530-4008-B0A5-755C21EA6731}"/>
              </a:ext>
            </a:extLst>
          </p:cNvPr>
          <p:cNvSpPr>
            <a:spLocks noGrp="1"/>
          </p:cNvSpPr>
          <p:nvPr>
            <p:ph type="title"/>
          </p:nvPr>
        </p:nvSpPr>
        <p:spPr>
          <a:xfrm>
            <a:off x="1171074" y="1396686"/>
            <a:ext cx="3240506" cy="4064628"/>
          </a:xfrm>
        </p:spPr>
        <p:txBody>
          <a:bodyPr>
            <a:normAutofit/>
          </a:bodyPr>
          <a:lstStyle/>
          <a:p>
            <a:r>
              <a:rPr lang="en-US">
                <a:solidFill>
                  <a:srgbClr val="FFFFFF"/>
                </a:solidFill>
              </a:rPr>
              <a:t>My name is</a:t>
            </a:r>
            <a:br>
              <a:rPr lang="en-US">
                <a:solidFill>
                  <a:srgbClr val="FFFFFF"/>
                </a:solidFill>
              </a:rPr>
            </a:br>
            <a:r>
              <a:rPr lang="en-US">
                <a:solidFill>
                  <a:srgbClr val="FFFFFF"/>
                </a:solidFill>
              </a:rPr>
              <a:t>Thomas Guzzo</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6FC74DB-140C-4430-A23F-9226A7FE48F8}"/>
              </a:ext>
            </a:extLst>
          </p:cNvPr>
          <p:cNvSpPr>
            <a:spLocks noGrp="1"/>
          </p:cNvSpPr>
          <p:nvPr>
            <p:ph idx="1"/>
          </p:nvPr>
        </p:nvSpPr>
        <p:spPr>
          <a:xfrm>
            <a:off x="5370153" y="1526033"/>
            <a:ext cx="5536397" cy="3935281"/>
          </a:xfrm>
        </p:spPr>
        <p:txBody>
          <a:bodyPr>
            <a:normAutofit/>
          </a:bodyPr>
          <a:lstStyle/>
          <a:p>
            <a:r>
              <a:rPr lang="en-US" dirty="0"/>
              <a:t>I have been a cosmetologist for many years and a licensed instructor for over 20 years. I enjoy teaching students that are interested in the beauty industry and to be able to bring out the talent that they have for doing hair and the desire to make people happy.</a:t>
            </a:r>
          </a:p>
        </p:txBody>
      </p:sp>
    </p:spTree>
    <p:extLst>
      <p:ext uri="{BB962C8B-B14F-4D97-AF65-F5344CB8AC3E}">
        <p14:creationId xmlns:p14="http://schemas.microsoft.com/office/powerpoint/2010/main" val="2666691981"/>
      </p:ext>
    </p:extLst>
  </p:cSld>
  <p:clrMapOvr>
    <a:masterClrMapping/>
  </p:clrMapOvr>
  <mc:AlternateContent xmlns:mc="http://schemas.openxmlformats.org/markup-compatibility/2006" xmlns:p14="http://schemas.microsoft.com/office/powerpoint/2010/main">
    <mc:Choice Requires="p14">
      <p:transition spd="slow" p14:dur="2000" advTm="10541"/>
    </mc:Choice>
    <mc:Fallback xmlns="">
      <p:transition spd="slow" advTm="1054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B29352-D86B-4EEE-9473-1D81D82F05A5}"/>
              </a:ext>
            </a:extLst>
          </p:cNvPr>
          <p:cNvSpPr>
            <a:spLocks noGrp="1"/>
          </p:cNvSpPr>
          <p:nvPr>
            <p:ph type="title"/>
          </p:nvPr>
        </p:nvSpPr>
        <p:spPr>
          <a:xfrm>
            <a:off x="6094105" y="802955"/>
            <a:ext cx="4977976" cy="1454051"/>
          </a:xfrm>
        </p:spPr>
        <p:txBody>
          <a:bodyPr>
            <a:normAutofit/>
          </a:bodyPr>
          <a:lstStyle/>
          <a:p>
            <a:r>
              <a:rPr lang="en-US">
                <a:solidFill>
                  <a:srgbClr val="000000"/>
                </a:solidFill>
              </a:rPr>
              <a:t>Teacher Contact Information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6" descr="Chat">
            <a:extLst>
              <a:ext uri="{FF2B5EF4-FFF2-40B4-BE49-F238E27FC236}">
                <a16:creationId xmlns:a16="http://schemas.microsoft.com/office/drawing/2014/main" id="{E0A2A573-908F-4F60-BFA4-D4EF12C4AC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13" name="Content Placeholder 2">
            <a:extLst>
              <a:ext uri="{FF2B5EF4-FFF2-40B4-BE49-F238E27FC236}">
                <a16:creationId xmlns:a16="http://schemas.microsoft.com/office/drawing/2014/main" id="{D9D97D57-5527-43C1-8233-2E560A97B702}"/>
              </a:ext>
            </a:extLst>
          </p:cNvPr>
          <p:cNvSpPr>
            <a:spLocks noGrp="1"/>
          </p:cNvSpPr>
          <p:nvPr>
            <p:ph idx="1"/>
          </p:nvPr>
        </p:nvSpPr>
        <p:spPr>
          <a:xfrm>
            <a:off x="6090574" y="2421682"/>
            <a:ext cx="4977578" cy="3639289"/>
          </a:xfrm>
        </p:spPr>
        <p:txBody>
          <a:bodyPr anchor="ctr">
            <a:normAutofit/>
          </a:bodyPr>
          <a:lstStyle/>
          <a:p>
            <a:r>
              <a:rPr lang="en-US" sz="2000" b="1" u="sng">
                <a:solidFill>
                  <a:srgbClr val="000000"/>
                </a:solidFill>
              </a:rPr>
              <a:t>EMAIL:</a:t>
            </a:r>
          </a:p>
          <a:p>
            <a:r>
              <a:rPr lang="en-US" sz="2000">
                <a:solidFill>
                  <a:srgbClr val="000000"/>
                </a:solidFill>
                <a:hlinkClick r:id="rId5"/>
              </a:rPr>
              <a:t>guzzot@springfieldpublicschools.com</a:t>
            </a:r>
            <a:endParaRPr lang="en-US" sz="2000">
              <a:solidFill>
                <a:srgbClr val="000000"/>
              </a:solidFill>
            </a:endParaRPr>
          </a:p>
          <a:p>
            <a:r>
              <a:rPr lang="en-US" sz="2000" b="1" u="sng">
                <a:solidFill>
                  <a:srgbClr val="000000"/>
                </a:solidFill>
              </a:rPr>
              <a:t>Google Voice Mail:</a:t>
            </a:r>
          </a:p>
          <a:p>
            <a:r>
              <a:rPr lang="en-US" sz="2000">
                <a:solidFill>
                  <a:srgbClr val="000000"/>
                </a:solidFill>
              </a:rPr>
              <a:t>Call or text (413) 351-9708</a:t>
            </a:r>
          </a:p>
          <a:p>
            <a:r>
              <a:rPr lang="en-US" sz="2000">
                <a:solidFill>
                  <a:srgbClr val="000000"/>
                </a:solidFill>
              </a:rPr>
              <a:t>I will get back within 24 hours during the school week with any questions and concerns you may have.</a:t>
            </a:r>
          </a:p>
          <a:p>
            <a:endParaRPr lang="en-US" sz="2000">
              <a:solidFill>
                <a:srgbClr val="000000"/>
              </a:solidFill>
            </a:endParaRPr>
          </a:p>
        </p:txBody>
      </p:sp>
    </p:spTree>
    <p:extLst>
      <p:ext uri="{BB962C8B-B14F-4D97-AF65-F5344CB8AC3E}">
        <p14:creationId xmlns:p14="http://schemas.microsoft.com/office/powerpoint/2010/main" val="28985799"/>
      </p:ext>
    </p:extLst>
  </p:cSld>
  <p:clrMapOvr>
    <a:masterClrMapping/>
  </p:clrMapOvr>
  <mc:AlternateContent xmlns:mc="http://schemas.openxmlformats.org/markup-compatibility/2006" xmlns:p14="http://schemas.microsoft.com/office/powerpoint/2010/main">
    <mc:Choice Requires="p14">
      <p:transition spd="slow" p14:dur="2000" advTm="7080"/>
    </mc:Choice>
    <mc:Fallback xmlns="">
      <p:transition spd="slow" advTm="708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4|0.9|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50B642D074944FB6AAB52FD423B989" ma:contentTypeVersion="5" ma:contentTypeDescription="Create a new document." ma:contentTypeScope="" ma:versionID="8cf0cf4f7cc95dbd8b95a9ced92b44f8">
  <xsd:schema xmlns:xsd="http://www.w3.org/2001/XMLSchema" xmlns:xs="http://www.w3.org/2001/XMLSchema" xmlns:p="http://schemas.microsoft.com/office/2006/metadata/properties" xmlns:ns2="945392b4-dac5-406c-8029-2726184eef8e" xmlns:ns3="298af30b-2ebf-4401-97a8-c1d2964e1502" targetNamespace="http://schemas.microsoft.com/office/2006/metadata/properties" ma:root="true" ma:fieldsID="c6585e70af85c33541b942528af6375e" ns2:_="" ns3:_="">
    <xsd:import namespace="945392b4-dac5-406c-8029-2726184eef8e"/>
    <xsd:import namespace="298af30b-2ebf-4401-97a8-c1d2964e15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5392b4-dac5-406c-8029-2726184eef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8af30b-2ebf-4401-97a8-c1d2964e150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C47DAA-CAFA-4DC5-A378-25DB3500F1DC}">
  <ds:schemaRefs>
    <ds:schemaRef ds:uri="http://www.w3.org/XML/1998/namespace"/>
    <ds:schemaRef ds:uri="http://schemas.microsoft.com/office/2006/documentManagement/types"/>
    <ds:schemaRef ds:uri="http://purl.org/dc/terms/"/>
    <ds:schemaRef ds:uri="http://schemas.microsoft.com/office/infopath/2007/PartnerControls"/>
    <ds:schemaRef ds:uri="http://purl.org/dc/elements/1.1/"/>
    <ds:schemaRef ds:uri="http://schemas.microsoft.com/office/2006/metadata/properties"/>
    <ds:schemaRef ds:uri="http://purl.org/dc/dcmitype/"/>
    <ds:schemaRef ds:uri="http://schemas.openxmlformats.org/package/2006/metadata/core-properties"/>
    <ds:schemaRef ds:uri="1b3b89d6-2da5-428d-a850-7a7fa89949a8"/>
    <ds:schemaRef ds:uri="f655cf45-137a-42b4-8a62-4192ed3a2d58"/>
  </ds:schemaRefs>
</ds:datastoreItem>
</file>

<file path=customXml/itemProps2.xml><?xml version="1.0" encoding="utf-8"?>
<ds:datastoreItem xmlns:ds="http://schemas.openxmlformats.org/officeDocument/2006/customXml" ds:itemID="{245FC0B9-E4FC-4847-9AA7-A4B353AC6635}">
  <ds:schemaRefs>
    <ds:schemaRef ds:uri="http://schemas.microsoft.com/sharepoint/v3/contenttype/forms"/>
  </ds:schemaRefs>
</ds:datastoreItem>
</file>

<file path=customXml/itemProps3.xml><?xml version="1.0" encoding="utf-8"?>
<ds:datastoreItem xmlns:ds="http://schemas.openxmlformats.org/officeDocument/2006/customXml" ds:itemID="{DD6529C1-C6B9-4C29-9E92-471018922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5392b4-dac5-406c-8029-2726184eef8e"/>
    <ds:schemaRef ds:uri="298af30b-2ebf-4401-97a8-c1d2964e15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TotalTime>
  <Words>567</Words>
  <Application>Microsoft Office PowerPoint</Application>
  <PresentationFormat>Widescreen</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COSMETOLOGY</vt:lpstr>
      <vt:lpstr>REMOTE LEARNING INSTRUCTION</vt:lpstr>
      <vt:lpstr>Microsoft Teams</vt:lpstr>
      <vt:lpstr>Grading Rubric You will be graded in the following categories: </vt:lpstr>
      <vt:lpstr>Unified Classroom </vt:lpstr>
      <vt:lpstr>Class pages</vt:lpstr>
      <vt:lpstr>Technology Issues</vt:lpstr>
      <vt:lpstr>My name is Thomas Guzzo</vt:lpstr>
      <vt:lpstr>Teacher Contact Information </vt:lpstr>
      <vt:lpstr>      Mrs. Ashe Boyle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COSMETOLOGY</dc:title>
  <dc:creator>Katherine Ashe</dc:creator>
  <cp:lastModifiedBy>Katherine Ashe</cp:lastModifiedBy>
  <cp:revision>4</cp:revision>
  <dcterms:created xsi:type="dcterms:W3CDTF">2020-10-22T13:04:35Z</dcterms:created>
  <dcterms:modified xsi:type="dcterms:W3CDTF">2020-10-25T23:18:58Z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0x010100B950B642D074944FB6AAB52FD423B989</vt:lpwstr>
  </property>
</Properties>
</file>