
<file path=[Content_Types].xml><?xml version="1.0" encoding="utf-8"?>
<Types xmlns="http://schemas.openxmlformats.org/package/2006/content-types"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Playfair Display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Playfair Display SC"/>
      <p:regular r:id="rId18"/>
      <p:bold r:id="rId19"/>
      <p:italic r:id="rId20"/>
      <p:boldItalic r:id="rId21"/>
    </p:embeddedFont>
    <p:embeddedFont>
      <p:font typeface="Oswald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PlayfairDisplay-boldItalic.fntdata"/><Relationship Id="rId18" Type="http://schemas.openxmlformats.org/officeDocument/2006/relationships/font" Target="fonts/PlayfairDisplaySC-regular.fntdata"/><Relationship Id="rId8" Type="http://schemas.openxmlformats.org/officeDocument/2006/relationships/slide" Target="slides/slide3.xml"/><Relationship Id="rId26" Type="http://schemas.openxmlformats.org/officeDocument/2006/relationships/customXml" Target="../customXml/item3.xml"/><Relationship Id="rId21" Type="http://schemas.openxmlformats.org/officeDocument/2006/relationships/font" Target="fonts/PlayfairDisplaySC-boldItalic.fntdata"/><Relationship Id="rId3" Type="http://schemas.openxmlformats.org/officeDocument/2006/relationships/presProps" Target="presProps.xml"/><Relationship Id="rId12" Type="http://schemas.openxmlformats.org/officeDocument/2006/relationships/font" Target="fonts/PlayfairDisplay-italic.fntdata"/><Relationship Id="rId17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25" Type="http://schemas.openxmlformats.org/officeDocument/2006/relationships/customXml" Target="../customXml/item2.xml"/><Relationship Id="rId20" Type="http://schemas.openxmlformats.org/officeDocument/2006/relationships/font" Target="fonts/PlayfairDisplaySC-italic.fntdata"/><Relationship Id="rId2" Type="http://schemas.openxmlformats.org/officeDocument/2006/relationships/viewProps" Target="viewProps.xml"/><Relationship Id="rId16" Type="http://schemas.openxmlformats.org/officeDocument/2006/relationships/font" Target="fonts/Montserrat-italic.fntdata"/><Relationship Id="rId11" Type="http://schemas.openxmlformats.org/officeDocument/2006/relationships/font" Target="fonts/PlayfairDisplay-bold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24" Type="http://schemas.openxmlformats.org/officeDocument/2006/relationships/customXml" Target="../customXml/item1.xml"/><Relationship Id="rId23" Type="http://schemas.openxmlformats.org/officeDocument/2006/relationships/font" Target="fonts/Oswald-bold.fntdata"/><Relationship Id="rId15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0" Type="http://schemas.openxmlformats.org/officeDocument/2006/relationships/font" Target="fonts/PlayfairDisplay-regular.fntdata"/><Relationship Id="rId19" Type="http://schemas.openxmlformats.org/officeDocument/2006/relationships/font" Target="fonts/PlayfairDisplaySC-bold.fntdata"/><Relationship Id="rId22" Type="http://schemas.openxmlformats.org/officeDocument/2006/relationships/font" Target="fonts/Oswald-regular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15ce30d1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15ce30d1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50f549dd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50f549dd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15ce30d1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15ce30d1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1.jpg"/><Relationship Id="rId6" Type="http://schemas.openxmlformats.org/officeDocument/2006/relationships/image" Target="../media/image5.jpg"/><Relationship Id="rId7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springfieldpublicschools.zoom.us/j/94601352052?pwd=UjFHZ3U4YkFtQVA1UCtpOGUyVG8wUT09" TargetMode="External"/><Relationship Id="rId4" Type="http://schemas.openxmlformats.org/officeDocument/2006/relationships/hyperlink" Target="https://springfieldpublicschools.zoom.us/j/95154807155?pwd=UlNLRXB1SEJzaHFiU1R6WXZhS09xZz09" TargetMode="External"/><Relationship Id="rId5" Type="http://schemas.openxmlformats.org/officeDocument/2006/relationships/hyperlink" Target="https://springfieldpublicschools.zoom.us/j/94601352052?pwd=UjFHZ3U4YkFtQVA1UCtpOGUyVG8wUT09" TargetMode="External"/><Relationship Id="rId6" Type="http://schemas.openxmlformats.org/officeDocument/2006/relationships/hyperlink" Target="https://springfieldpublicschools.zoom.us/j/94952000356?pwd=TGNveEliOElraUhTZERHM0h2R1JaQT09" TargetMode="External"/><Relationship Id="rId7" Type="http://schemas.openxmlformats.org/officeDocument/2006/relationships/hyperlink" Target="https://springfieldpublicschools.zoom.us/j/94952000356?pwd=TGNveEliOElraUhTZERHM0h2R1JaQT09" TargetMode="External"/><Relationship Id="rId8" Type="http://schemas.openxmlformats.org/officeDocument/2006/relationships/hyperlink" Target="https://springfieldpublicschools.zoom.us/j/94601352052?pwd=UjFHZ3U4YkFtQVA1UCtpOGUyVG8wUT09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supinskim@springfieldpublicschools.com" TargetMode="External"/><Relationship Id="rId4" Type="http://schemas.openxmlformats.org/officeDocument/2006/relationships/hyperlink" Target="mailto:gagebr@springfieldpublicschools.com" TargetMode="External"/><Relationship Id="rId5" Type="http://schemas.openxmlformats.org/officeDocument/2006/relationships/hyperlink" Target="mailto:murphyr@springfieldpublicschools.com" TargetMode="External"/><Relationship Id="rId6" Type="http://schemas.openxmlformats.org/officeDocument/2006/relationships/hyperlink" Target="mailto:maisonetd@springfieldpublicschool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 and Health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Ms. Supinski and Ms. Jordan</a:t>
            </a:r>
            <a:endParaRPr/>
          </a:p>
        </p:txBody>
      </p:sp>
      <p:sp>
        <p:nvSpPr>
          <p:cNvPr id="60" name="Google Shape;60;p1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Come to class every day with a smile.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Participate and be engaged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Be mindful of your personal health and wellbeing in and out of class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Apply what you learn to your everyday life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Ask lots of questions. This class is about you and your body. What do you want to know?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Have fun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Stay safe and healthy</a:t>
            </a:r>
            <a:endParaRPr sz="1300"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7800" y="0"/>
            <a:ext cx="1604200" cy="160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7800" y="0"/>
            <a:ext cx="1604200" cy="160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539300"/>
            <a:ext cx="1604200" cy="160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6">
            <a:alphaModFix/>
          </a:blip>
          <a:srcRect b="18065" l="0" r="0" t="3181"/>
          <a:stretch/>
        </p:blipFill>
        <p:spPr>
          <a:xfrm>
            <a:off x="0" y="-19900"/>
            <a:ext cx="1565651" cy="164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7">
            <a:alphaModFix/>
          </a:blip>
          <a:srcRect b="0" l="0" r="0" t="21247"/>
          <a:stretch/>
        </p:blipFill>
        <p:spPr>
          <a:xfrm>
            <a:off x="3006888" y="3519413"/>
            <a:ext cx="1565124" cy="1643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You can email and reach out to us for help at anytime! If you can’t make office hours we are always open to making an </a:t>
            </a:r>
            <a:r>
              <a:rPr lang="en" sz="2500"/>
              <a:t>appointment</a:t>
            </a:r>
            <a:r>
              <a:rPr lang="en" sz="2500"/>
              <a:t> at a different time.</a:t>
            </a:r>
            <a:endParaRPr sz="2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Zoom Links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layfair Display SC"/>
                <a:ea typeface="Playfair Display SC"/>
                <a:cs typeface="Playfair Display SC"/>
                <a:sym typeface="Playfair Display SC"/>
              </a:rPr>
              <a:t>PE Zoom Links:</a:t>
            </a:r>
            <a:endParaRPr b="1">
              <a:latin typeface="Playfair Display SC"/>
              <a:ea typeface="Playfair Display SC"/>
              <a:cs typeface="Playfair Display SC"/>
              <a:sym typeface="Playfair Display SC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Playfair Display SC"/>
                <a:ea typeface="Playfair Display SC"/>
                <a:cs typeface="Playfair Display SC"/>
                <a:sym typeface="Playfair Display SC"/>
              </a:rPr>
              <a:t>A Week: </a:t>
            </a: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latin typeface="Playfair Display SC"/>
                <a:ea typeface="Playfair Display SC"/>
                <a:cs typeface="Playfair Display SC"/>
                <a:sym typeface="Playfair Display SC"/>
                <a:hlinkClick r:id="rId3"/>
              </a:rPr>
              <a:t>https://springfieldpublicschools.zoom.us/j/94601352052?pwd=UjFHZ3U4YkFtQVA1UCtpOGUyVG8wUT09</a:t>
            </a:r>
            <a:r>
              <a:rPr lang="en">
                <a:solidFill>
                  <a:srgbClr val="137ABB"/>
                </a:solidFill>
                <a:highlight>
                  <a:srgbClr val="FFFFFF"/>
                </a:highlight>
                <a:latin typeface="Playfair Display SC"/>
                <a:ea typeface="Playfair Display SC"/>
                <a:cs typeface="Playfair Display SC"/>
                <a:sym typeface="Playfair Display SC"/>
              </a:rPr>
              <a:t> </a:t>
            </a:r>
            <a:endParaRPr>
              <a:latin typeface="Playfair Display SC"/>
              <a:ea typeface="Playfair Display SC"/>
              <a:cs typeface="Playfair Display SC"/>
              <a:sym typeface="Playfair Display SC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Playfair Display SC"/>
                <a:ea typeface="Playfair Display SC"/>
                <a:cs typeface="Playfair Display SC"/>
                <a:sym typeface="Playfair Display SC"/>
              </a:rPr>
              <a:t>B Week:</a:t>
            </a:r>
            <a:endParaRPr>
              <a:latin typeface="Playfair Display SC"/>
              <a:ea typeface="Playfair Display SC"/>
              <a:cs typeface="Playfair Display SC"/>
              <a:sym typeface="Playfair Display SC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latin typeface="Playfair Display SC"/>
                <a:ea typeface="Playfair Display SC"/>
                <a:cs typeface="Playfair Display SC"/>
                <a:sym typeface="Playfair Display SC"/>
                <a:hlinkClick r:id="rId4"/>
              </a:rPr>
              <a:t>https://springfieldpublicschools.zoom.us/j/95154807155?pwd=UlNLRXB1SEJzaHFiU1R6WXZhS09xZz09</a:t>
            </a:r>
            <a:r>
              <a:rPr lang="en">
                <a:solidFill>
                  <a:srgbClr val="137ABB"/>
                </a:solidFill>
                <a:highlight>
                  <a:srgbClr val="FFFFFF"/>
                </a:highlight>
                <a:latin typeface="Playfair Display SC"/>
                <a:ea typeface="Playfair Display SC"/>
                <a:cs typeface="Playfair Display SC"/>
                <a:sym typeface="Playfair Display SC"/>
              </a:rPr>
              <a:t> </a:t>
            </a:r>
            <a:r>
              <a:rPr lang="en">
                <a:solidFill>
                  <a:schemeClr val="accent5"/>
                </a:solidFill>
                <a:latin typeface="Playfair Display SC"/>
                <a:ea typeface="Playfair Display SC"/>
                <a:cs typeface="Playfair Display SC"/>
                <a:sym typeface="Playfair Display SC"/>
              </a:rPr>
              <a:t> </a:t>
            </a:r>
            <a:br>
              <a:rPr lang="en">
                <a:solidFill>
                  <a:schemeClr val="accent5"/>
                </a:solidFill>
                <a:latin typeface="Playfair Display SC"/>
                <a:ea typeface="Playfair Display SC"/>
                <a:cs typeface="Playfair Display SC"/>
                <a:sym typeface="Playfair Display SC"/>
              </a:rPr>
            </a:br>
            <a:r>
              <a:rPr lang="en">
                <a:latin typeface="Playfair Display SC"/>
                <a:ea typeface="Playfair Display SC"/>
                <a:cs typeface="Playfair Display SC"/>
                <a:sym typeface="Playfair Display SC"/>
              </a:rPr>
              <a:t>Office Hours: </a:t>
            </a:r>
            <a:r>
              <a:rPr lang="en" u="sng">
                <a:solidFill>
                  <a:schemeClr val="accent5"/>
                </a:solidFill>
                <a:latin typeface="Playfair Display SC"/>
                <a:ea typeface="Playfair Display SC"/>
                <a:cs typeface="Playfair Display SC"/>
                <a:sym typeface="Playfair Display S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https://springfieldpublicschools.zoom.us/j/94601352052?pwd=UjFHZ3U4YkFtQVA1UCtpOGUyVG8wUT09</a:t>
            </a:r>
            <a:r>
              <a:rPr lang="en">
                <a:latin typeface="Playfair Display SC"/>
                <a:ea typeface="Playfair Display SC"/>
                <a:cs typeface="Playfair Display SC"/>
                <a:sym typeface="Playfair Display SC"/>
              </a:rPr>
              <a:t> </a:t>
            </a:r>
            <a:endParaRPr>
              <a:latin typeface="Playfair Display SC"/>
              <a:ea typeface="Playfair Display SC"/>
              <a:cs typeface="Playfair Display SC"/>
              <a:sym typeface="Playfair Display SC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  <p:sp>
        <p:nvSpPr>
          <p:cNvPr id="77" name="Google Shape;77;p1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Health Zoom Links: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 Week: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https://springfieldpublicschools.zoom.us/j/94952000356?pwd=TGNveEliOElraUhTZERHM0h2R1JaQT09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 Week: </a:t>
            </a:r>
            <a:r>
              <a:rPr lang="en" u="sng">
                <a:solidFill>
                  <a:schemeClr val="hlink"/>
                </a:solidFill>
                <a:hlinkClick r:id="rId7"/>
              </a:rPr>
              <a:t>https://springfieldpublicschools.zoom.us/j/94952000356?pwd=TGNveEliOElraUhTZERHM0h2R1JaQT09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Office Hours: </a:t>
            </a:r>
            <a:r>
              <a:rPr lang="en" u="sng">
                <a:solidFill>
                  <a:schemeClr val="hlink"/>
                </a:solidFill>
                <a:hlinkClick r:id="rId8"/>
              </a:rPr>
              <a:t>https://springfieldpublicschools.zoom.us/j/94601352052?pwd=UjFHZ3U4YkFtQVA1UCtpOGUyVG8wUT09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PE Department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Ms. Supinski </a:t>
            </a:r>
            <a:r>
              <a:rPr lang="en" sz="1100"/>
              <a:t>-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supinskim@springfieldpublicschools.com</a:t>
            </a:r>
            <a:r>
              <a:rPr lang="en" sz="1100"/>
              <a:t> </a:t>
            </a:r>
            <a:endParaRPr sz="1100"/>
          </a:p>
          <a:p>
            <a:pPr indent="-298450" lvl="0" marL="457200" rtl="0" algn="l">
              <a:spcBef>
                <a:spcPts val="16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Google Number: 413-351-9547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100"/>
              <a:t>Ms. Gage</a:t>
            </a:r>
            <a:r>
              <a:rPr lang="en" sz="1100"/>
              <a:t> -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gagebr@springfieldpublicschools.com</a:t>
            </a:r>
            <a:r>
              <a:rPr lang="en" sz="1100"/>
              <a:t> 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100"/>
              <a:t>Mr. Murphy</a:t>
            </a:r>
            <a:r>
              <a:rPr lang="en" sz="1100"/>
              <a:t> - </a:t>
            </a:r>
            <a:r>
              <a:rPr lang="en" sz="1100" u="sng">
                <a:solidFill>
                  <a:schemeClr val="hlink"/>
                </a:solidFill>
                <a:hlinkClick r:id="rId5"/>
              </a:rPr>
              <a:t>murphyr@springfieldpublicschools.com</a:t>
            </a:r>
            <a:r>
              <a:rPr lang="en" sz="1100"/>
              <a:t> 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100"/>
              <a:t>Mr. Maisonet</a:t>
            </a:r>
            <a:r>
              <a:rPr lang="en" sz="1100"/>
              <a:t> - </a:t>
            </a:r>
            <a:r>
              <a:rPr lang="en" sz="1100" u="sng">
                <a:solidFill>
                  <a:schemeClr val="hlink"/>
                </a:solidFill>
                <a:hlinkClick r:id="rId6"/>
              </a:rPr>
              <a:t>maisonetd@springfieldpublicschools.com</a:t>
            </a:r>
            <a:r>
              <a:rPr lang="en" sz="1100"/>
              <a:t> 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100"/>
              <a:t>Ms. Jordan</a:t>
            </a:r>
            <a:r>
              <a:rPr lang="en" sz="1100"/>
              <a:t> - Student teacher who can be reached through Ms. Supinski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50B642D074944FB6AAB52FD423B989" ma:contentTypeVersion="5" ma:contentTypeDescription="Create a new document." ma:contentTypeScope="" ma:versionID="8cf0cf4f7cc95dbd8b95a9ced92b44f8">
  <xsd:schema xmlns:xsd="http://www.w3.org/2001/XMLSchema" xmlns:xs="http://www.w3.org/2001/XMLSchema" xmlns:p="http://schemas.microsoft.com/office/2006/metadata/properties" xmlns:ns2="945392b4-dac5-406c-8029-2726184eef8e" xmlns:ns3="298af30b-2ebf-4401-97a8-c1d2964e1502" targetNamespace="http://schemas.microsoft.com/office/2006/metadata/properties" ma:root="true" ma:fieldsID="c6585e70af85c33541b942528af6375e" ns2:_="" ns3:_="">
    <xsd:import namespace="945392b4-dac5-406c-8029-2726184eef8e"/>
    <xsd:import namespace="298af30b-2ebf-4401-97a8-c1d2964e15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392b4-dac5-406c-8029-2726184eef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8af30b-2ebf-4401-97a8-c1d2964e150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5F1A94-0370-4163-A274-4237A6F476F5}"/>
</file>

<file path=customXml/itemProps2.xml><?xml version="1.0" encoding="utf-8"?>
<ds:datastoreItem xmlns:ds="http://schemas.openxmlformats.org/officeDocument/2006/customXml" ds:itemID="{EED7DEF8-7CB8-43DE-972C-0FBEBCD0D3AD}"/>
</file>

<file path=customXml/itemProps3.xml><?xml version="1.0" encoding="utf-8"?>
<ds:datastoreItem xmlns:ds="http://schemas.openxmlformats.org/officeDocument/2006/customXml" ds:itemID="{60BE7AFD-B284-45FF-951B-D300E74692B3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0x010100B950B642D074944FB6AAB52FD423B989</vt:lpwstr>
  </property>
</Properties>
</file>