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5" r:id="rId3"/>
    <p:sldId id="257" r:id="rId4"/>
    <p:sldId id="261" r:id="rId5"/>
    <p:sldId id="258" r:id="rId6"/>
    <p:sldId id="264" r:id="rId7"/>
    <p:sldId id="259" r:id="rId8"/>
    <p:sldId id="263" r:id="rId9"/>
    <p:sldId id="260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slie Gauthier" initials="LG" lastIdx="1" clrIdx="0">
    <p:extLst>
      <p:ext uri="{19B8F6BF-5375-455C-9EA6-DF929625EA0E}">
        <p15:presenceInfo xmlns:p15="http://schemas.microsoft.com/office/powerpoint/2012/main" userId="S::gauthierl@springfieldpublicschools.com::9d53f3f1-b1dc-4ff1-995c-c48c6591b4e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>
        <p:scale>
          <a:sx n="70" d="100"/>
          <a:sy n="70" d="100"/>
        </p:scale>
        <p:origin x="2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76500E-E44A-47CF-BEE7-13D6488BAAE9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F89C4FD-D32D-4A84-B84A-1236225C0E49}">
      <dgm:prSet/>
      <dgm:spPr/>
      <dgm:t>
        <a:bodyPr/>
        <a:lstStyle/>
        <a:p>
          <a:r>
            <a:rPr lang="en-US"/>
            <a:t>I’m a proud graduate of the Putnam Sheet Metal Shop</a:t>
          </a:r>
        </a:p>
      </dgm:t>
    </dgm:pt>
    <dgm:pt modelId="{A93B3A2C-2BEE-424F-AC0C-CD909B9E0C11}" type="parTrans" cxnId="{2DAD5C43-2D49-485B-A624-3A0500E75D96}">
      <dgm:prSet/>
      <dgm:spPr/>
      <dgm:t>
        <a:bodyPr/>
        <a:lstStyle/>
        <a:p>
          <a:endParaRPr lang="en-US"/>
        </a:p>
      </dgm:t>
    </dgm:pt>
    <dgm:pt modelId="{E91044AF-818E-4649-A4D5-4E9BBF11848F}" type="sibTrans" cxnId="{2DAD5C43-2D49-485B-A624-3A0500E75D96}">
      <dgm:prSet/>
      <dgm:spPr/>
      <dgm:t>
        <a:bodyPr/>
        <a:lstStyle/>
        <a:p>
          <a:endParaRPr lang="en-US"/>
        </a:p>
      </dgm:t>
    </dgm:pt>
    <dgm:pt modelId="{7B6BD2F8-F2BB-4494-BEA1-475F1293A680}">
      <dgm:prSet/>
      <dgm:spPr/>
      <dgm:t>
        <a:bodyPr/>
        <a:lstStyle/>
        <a:p>
          <a:r>
            <a:rPr lang="en-US"/>
            <a:t>I worked in the Sheet Metal Field for 30 years</a:t>
          </a:r>
        </a:p>
      </dgm:t>
    </dgm:pt>
    <dgm:pt modelId="{376BE409-337D-4524-A4DE-4C9085C824C0}" type="parTrans" cxnId="{1217C3B3-57B7-45D7-9053-5DB884323BB6}">
      <dgm:prSet/>
      <dgm:spPr/>
      <dgm:t>
        <a:bodyPr/>
        <a:lstStyle/>
        <a:p>
          <a:endParaRPr lang="en-US"/>
        </a:p>
      </dgm:t>
    </dgm:pt>
    <dgm:pt modelId="{D5CBA869-C835-43A6-8BCF-5CADBCA5BB8D}" type="sibTrans" cxnId="{1217C3B3-57B7-45D7-9053-5DB884323BB6}">
      <dgm:prSet/>
      <dgm:spPr/>
      <dgm:t>
        <a:bodyPr/>
        <a:lstStyle/>
        <a:p>
          <a:endParaRPr lang="en-US"/>
        </a:p>
      </dgm:t>
    </dgm:pt>
    <dgm:pt modelId="{76357F9C-36A4-409A-9046-0E4B26294837}">
      <dgm:prSet/>
      <dgm:spPr/>
      <dgm:t>
        <a:bodyPr/>
        <a:lstStyle/>
        <a:p>
          <a:r>
            <a:rPr lang="en-US" dirty="0"/>
            <a:t>I served in the Navy as a Navy Seabee Steel Worker 2</a:t>
          </a:r>
          <a:r>
            <a:rPr lang="en-US" baseline="30000" dirty="0"/>
            <a:t>nd</a:t>
          </a:r>
          <a:r>
            <a:rPr lang="en-US" dirty="0"/>
            <a:t> Class</a:t>
          </a:r>
        </a:p>
      </dgm:t>
    </dgm:pt>
    <dgm:pt modelId="{30A2CC8F-AE1A-4DCD-8454-122D6C757B7C}" type="parTrans" cxnId="{7FA3900F-7370-48CD-BA9A-23222C099035}">
      <dgm:prSet/>
      <dgm:spPr/>
      <dgm:t>
        <a:bodyPr/>
        <a:lstStyle/>
        <a:p>
          <a:endParaRPr lang="en-US"/>
        </a:p>
      </dgm:t>
    </dgm:pt>
    <dgm:pt modelId="{0E5BFB02-B660-4BB0-A691-58E31D0214AA}" type="sibTrans" cxnId="{7FA3900F-7370-48CD-BA9A-23222C099035}">
      <dgm:prSet/>
      <dgm:spPr/>
      <dgm:t>
        <a:bodyPr/>
        <a:lstStyle/>
        <a:p>
          <a:endParaRPr lang="en-US"/>
        </a:p>
      </dgm:t>
    </dgm:pt>
    <dgm:pt modelId="{0F346FDF-AFF3-4682-AA1F-AA73818311B0}">
      <dgm:prSet/>
      <dgm:spPr/>
      <dgm:t>
        <a:bodyPr/>
        <a:lstStyle/>
        <a:p>
          <a:r>
            <a:rPr lang="en-US"/>
            <a:t>I have been teaching here at Putnam since 2006 </a:t>
          </a:r>
        </a:p>
      </dgm:t>
    </dgm:pt>
    <dgm:pt modelId="{FD9EB4CA-B8B8-49EC-93B7-4BCAEFF3DBFC}" type="parTrans" cxnId="{D17D1ABE-76F0-4CA1-9909-C2DE969AF70E}">
      <dgm:prSet/>
      <dgm:spPr/>
      <dgm:t>
        <a:bodyPr/>
        <a:lstStyle/>
        <a:p>
          <a:endParaRPr lang="en-US"/>
        </a:p>
      </dgm:t>
    </dgm:pt>
    <dgm:pt modelId="{0B7A0F88-0220-4618-8D7B-2792DFEF5505}" type="sibTrans" cxnId="{D17D1ABE-76F0-4CA1-9909-C2DE969AF70E}">
      <dgm:prSet/>
      <dgm:spPr/>
      <dgm:t>
        <a:bodyPr/>
        <a:lstStyle/>
        <a:p>
          <a:endParaRPr lang="en-US"/>
        </a:p>
      </dgm:t>
    </dgm:pt>
    <dgm:pt modelId="{BC626CE9-3FF3-4FCA-9221-20CA80D3B8E8}" type="pres">
      <dgm:prSet presAssocID="{D176500E-E44A-47CF-BEE7-13D6488BAAE9}" presName="outerComposite" presStyleCnt="0">
        <dgm:presLayoutVars>
          <dgm:chMax val="5"/>
          <dgm:dir/>
          <dgm:resizeHandles val="exact"/>
        </dgm:presLayoutVars>
      </dgm:prSet>
      <dgm:spPr/>
    </dgm:pt>
    <dgm:pt modelId="{C7A7480B-C1F4-4B03-BE5C-54ECE600EFC1}" type="pres">
      <dgm:prSet presAssocID="{D176500E-E44A-47CF-BEE7-13D6488BAAE9}" presName="dummyMaxCanvas" presStyleCnt="0">
        <dgm:presLayoutVars/>
      </dgm:prSet>
      <dgm:spPr/>
    </dgm:pt>
    <dgm:pt modelId="{01C28196-0411-43AC-B3BC-C9CEE3CFDF55}" type="pres">
      <dgm:prSet presAssocID="{D176500E-E44A-47CF-BEE7-13D6488BAAE9}" presName="FourNodes_1" presStyleLbl="node1" presStyleIdx="0" presStyleCnt="4">
        <dgm:presLayoutVars>
          <dgm:bulletEnabled val="1"/>
        </dgm:presLayoutVars>
      </dgm:prSet>
      <dgm:spPr/>
    </dgm:pt>
    <dgm:pt modelId="{8C4234B3-9024-4863-878D-3E48DF4EDAA9}" type="pres">
      <dgm:prSet presAssocID="{D176500E-E44A-47CF-BEE7-13D6488BAAE9}" presName="FourNodes_2" presStyleLbl="node1" presStyleIdx="1" presStyleCnt="4">
        <dgm:presLayoutVars>
          <dgm:bulletEnabled val="1"/>
        </dgm:presLayoutVars>
      </dgm:prSet>
      <dgm:spPr/>
    </dgm:pt>
    <dgm:pt modelId="{267DEA6D-DF82-4D36-844D-44C1DA14617C}" type="pres">
      <dgm:prSet presAssocID="{D176500E-E44A-47CF-BEE7-13D6488BAAE9}" presName="FourNodes_3" presStyleLbl="node1" presStyleIdx="2" presStyleCnt="4">
        <dgm:presLayoutVars>
          <dgm:bulletEnabled val="1"/>
        </dgm:presLayoutVars>
      </dgm:prSet>
      <dgm:spPr/>
    </dgm:pt>
    <dgm:pt modelId="{DBCE7E95-81F2-4D02-94C9-28E5D8594FAD}" type="pres">
      <dgm:prSet presAssocID="{D176500E-E44A-47CF-BEE7-13D6488BAAE9}" presName="FourNodes_4" presStyleLbl="node1" presStyleIdx="3" presStyleCnt="4">
        <dgm:presLayoutVars>
          <dgm:bulletEnabled val="1"/>
        </dgm:presLayoutVars>
      </dgm:prSet>
      <dgm:spPr/>
    </dgm:pt>
    <dgm:pt modelId="{6D77E7F5-4719-427A-AD89-6EFEABC8CAEB}" type="pres">
      <dgm:prSet presAssocID="{D176500E-E44A-47CF-BEE7-13D6488BAAE9}" presName="FourConn_1-2" presStyleLbl="fgAccFollowNode1" presStyleIdx="0" presStyleCnt="3">
        <dgm:presLayoutVars>
          <dgm:bulletEnabled val="1"/>
        </dgm:presLayoutVars>
      </dgm:prSet>
      <dgm:spPr/>
    </dgm:pt>
    <dgm:pt modelId="{DC504BC6-8798-48A2-89D3-72EEA57D9493}" type="pres">
      <dgm:prSet presAssocID="{D176500E-E44A-47CF-BEE7-13D6488BAAE9}" presName="FourConn_2-3" presStyleLbl="fgAccFollowNode1" presStyleIdx="1" presStyleCnt="3">
        <dgm:presLayoutVars>
          <dgm:bulletEnabled val="1"/>
        </dgm:presLayoutVars>
      </dgm:prSet>
      <dgm:spPr/>
    </dgm:pt>
    <dgm:pt modelId="{D057A28F-0254-4BAE-97A4-4292CA8D8CD0}" type="pres">
      <dgm:prSet presAssocID="{D176500E-E44A-47CF-BEE7-13D6488BAAE9}" presName="FourConn_3-4" presStyleLbl="fgAccFollowNode1" presStyleIdx="2" presStyleCnt="3">
        <dgm:presLayoutVars>
          <dgm:bulletEnabled val="1"/>
        </dgm:presLayoutVars>
      </dgm:prSet>
      <dgm:spPr/>
    </dgm:pt>
    <dgm:pt modelId="{F302C054-53DD-4465-8960-5015FA2A10AA}" type="pres">
      <dgm:prSet presAssocID="{D176500E-E44A-47CF-BEE7-13D6488BAAE9}" presName="FourNodes_1_text" presStyleLbl="node1" presStyleIdx="3" presStyleCnt="4">
        <dgm:presLayoutVars>
          <dgm:bulletEnabled val="1"/>
        </dgm:presLayoutVars>
      </dgm:prSet>
      <dgm:spPr/>
    </dgm:pt>
    <dgm:pt modelId="{F48C2C0B-733A-48FB-862F-D31C7BC52A84}" type="pres">
      <dgm:prSet presAssocID="{D176500E-E44A-47CF-BEE7-13D6488BAAE9}" presName="FourNodes_2_text" presStyleLbl="node1" presStyleIdx="3" presStyleCnt="4">
        <dgm:presLayoutVars>
          <dgm:bulletEnabled val="1"/>
        </dgm:presLayoutVars>
      </dgm:prSet>
      <dgm:spPr/>
    </dgm:pt>
    <dgm:pt modelId="{FF19CE9E-DBD4-496E-A784-3C8D0CD5450A}" type="pres">
      <dgm:prSet presAssocID="{D176500E-E44A-47CF-BEE7-13D6488BAAE9}" presName="FourNodes_3_text" presStyleLbl="node1" presStyleIdx="3" presStyleCnt="4">
        <dgm:presLayoutVars>
          <dgm:bulletEnabled val="1"/>
        </dgm:presLayoutVars>
      </dgm:prSet>
      <dgm:spPr/>
    </dgm:pt>
    <dgm:pt modelId="{8184F012-7D55-440C-8CD2-823FFFB256A9}" type="pres">
      <dgm:prSet presAssocID="{D176500E-E44A-47CF-BEE7-13D6488BAAE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FA3900F-7370-48CD-BA9A-23222C099035}" srcId="{D176500E-E44A-47CF-BEE7-13D6488BAAE9}" destId="{76357F9C-36A4-409A-9046-0E4B26294837}" srcOrd="2" destOrd="0" parTransId="{30A2CC8F-AE1A-4DCD-8454-122D6C757B7C}" sibTransId="{0E5BFB02-B660-4BB0-A691-58E31D0214AA}"/>
    <dgm:cxn modelId="{82D05114-4E0F-4069-AC36-698736B208DC}" type="presOf" srcId="{76357F9C-36A4-409A-9046-0E4B26294837}" destId="{FF19CE9E-DBD4-496E-A784-3C8D0CD5450A}" srcOrd="1" destOrd="0" presId="urn:microsoft.com/office/officeart/2005/8/layout/vProcess5"/>
    <dgm:cxn modelId="{8BED741D-5596-45A2-A314-ECE6E103CC3C}" type="presOf" srcId="{76357F9C-36A4-409A-9046-0E4B26294837}" destId="{267DEA6D-DF82-4D36-844D-44C1DA14617C}" srcOrd="0" destOrd="0" presId="urn:microsoft.com/office/officeart/2005/8/layout/vProcess5"/>
    <dgm:cxn modelId="{2DAD5C43-2D49-485B-A624-3A0500E75D96}" srcId="{D176500E-E44A-47CF-BEE7-13D6488BAAE9}" destId="{FF89C4FD-D32D-4A84-B84A-1236225C0E49}" srcOrd="0" destOrd="0" parTransId="{A93B3A2C-2BEE-424F-AC0C-CD909B9E0C11}" sibTransId="{E91044AF-818E-4649-A4D5-4E9BBF11848F}"/>
    <dgm:cxn modelId="{00522749-4DBC-4938-918B-014F9498DCEF}" type="presOf" srcId="{7B6BD2F8-F2BB-4494-BEA1-475F1293A680}" destId="{8C4234B3-9024-4863-878D-3E48DF4EDAA9}" srcOrd="0" destOrd="0" presId="urn:microsoft.com/office/officeart/2005/8/layout/vProcess5"/>
    <dgm:cxn modelId="{8396A46A-0723-4009-8C50-C225BB9F7D2E}" type="presOf" srcId="{0F346FDF-AFF3-4682-AA1F-AA73818311B0}" destId="{DBCE7E95-81F2-4D02-94C9-28E5D8594FAD}" srcOrd="0" destOrd="0" presId="urn:microsoft.com/office/officeart/2005/8/layout/vProcess5"/>
    <dgm:cxn modelId="{53273491-B404-4B47-BED3-678440C9698C}" type="presOf" srcId="{0E5BFB02-B660-4BB0-A691-58E31D0214AA}" destId="{D057A28F-0254-4BAE-97A4-4292CA8D8CD0}" srcOrd="0" destOrd="0" presId="urn:microsoft.com/office/officeart/2005/8/layout/vProcess5"/>
    <dgm:cxn modelId="{591C9C98-2C37-4476-9A6A-CEE4545B68A7}" type="presOf" srcId="{D5CBA869-C835-43A6-8BCF-5CADBCA5BB8D}" destId="{DC504BC6-8798-48A2-89D3-72EEA57D9493}" srcOrd="0" destOrd="0" presId="urn:microsoft.com/office/officeart/2005/8/layout/vProcess5"/>
    <dgm:cxn modelId="{9F66379B-2896-42B8-9DC5-D44C1417A85A}" type="presOf" srcId="{D176500E-E44A-47CF-BEE7-13D6488BAAE9}" destId="{BC626CE9-3FF3-4FCA-9221-20CA80D3B8E8}" srcOrd="0" destOrd="0" presId="urn:microsoft.com/office/officeart/2005/8/layout/vProcess5"/>
    <dgm:cxn modelId="{1217C3B3-57B7-45D7-9053-5DB884323BB6}" srcId="{D176500E-E44A-47CF-BEE7-13D6488BAAE9}" destId="{7B6BD2F8-F2BB-4494-BEA1-475F1293A680}" srcOrd="1" destOrd="0" parTransId="{376BE409-337D-4524-A4DE-4C9085C824C0}" sibTransId="{D5CBA869-C835-43A6-8BCF-5CADBCA5BB8D}"/>
    <dgm:cxn modelId="{D17D1ABE-76F0-4CA1-9909-C2DE969AF70E}" srcId="{D176500E-E44A-47CF-BEE7-13D6488BAAE9}" destId="{0F346FDF-AFF3-4682-AA1F-AA73818311B0}" srcOrd="3" destOrd="0" parTransId="{FD9EB4CA-B8B8-49EC-93B7-4BCAEFF3DBFC}" sibTransId="{0B7A0F88-0220-4618-8D7B-2792DFEF5505}"/>
    <dgm:cxn modelId="{892C6AE8-BB52-4F9C-9C04-E00E46A3C34B}" type="presOf" srcId="{FF89C4FD-D32D-4A84-B84A-1236225C0E49}" destId="{01C28196-0411-43AC-B3BC-C9CEE3CFDF55}" srcOrd="0" destOrd="0" presId="urn:microsoft.com/office/officeart/2005/8/layout/vProcess5"/>
    <dgm:cxn modelId="{62FF84EC-2463-4848-8434-1ED3A78D1D7F}" type="presOf" srcId="{E91044AF-818E-4649-A4D5-4E9BBF11848F}" destId="{6D77E7F5-4719-427A-AD89-6EFEABC8CAEB}" srcOrd="0" destOrd="0" presId="urn:microsoft.com/office/officeart/2005/8/layout/vProcess5"/>
    <dgm:cxn modelId="{468E0DEE-8214-483B-8238-A40A3C18AF2D}" type="presOf" srcId="{0F346FDF-AFF3-4682-AA1F-AA73818311B0}" destId="{8184F012-7D55-440C-8CD2-823FFFB256A9}" srcOrd="1" destOrd="0" presId="urn:microsoft.com/office/officeart/2005/8/layout/vProcess5"/>
    <dgm:cxn modelId="{7FEFA2EF-A5A5-4941-ABB0-4E0A1854BEFC}" type="presOf" srcId="{FF89C4FD-D32D-4A84-B84A-1236225C0E49}" destId="{F302C054-53DD-4465-8960-5015FA2A10AA}" srcOrd="1" destOrd="0" presId="urn:microsoft.com/office/officeart/2005/8/layout/vProcess5"/>
    <dgm:cxn modelId="{C7F069F7-2E9A-427A-AA00-C23C1690C0EF}" type="presOf" srcId="{7B6BD2F8-F2BB-4494-BEA1-475F1293A680}" destId="{F48C2C0B-733A-48FB-862F-D31C7BC52A84}" srcOrd="1" destOrd="0" presId="urn:microsoft.com/office/officeart/2005/8/layout/vProcess5"/>
    <dgm:cxn modelId="{D328EA0F-1A03-4198-A162-306C88FFD73D}" type="presParOf" srcId="{BC626CE9-3FF3-4FCA-9221-20CA80D3B8E8}" destId="{C7A7480B-C1F4-4B03-BE5C-54ECE600EFC1}" srcOrd="0" destOrd="0" presId="urn:microsoft.com/office/officeart/2005/8/layout/vProcess5"/>
    <dgm:cxn modelId="{73507E8F-5585-406C-BC12-8FF7B3CD848B}" type="presParOf" srcId="{BC626CE9-3FF3-4FCA-9221-20CA80D3B8E8}" destId="{01C28196-0411-43AC-B3BC-C9CEE3CFDF55}" srcOrd="1" destOrd="0" presId="urn:microsoft.com/office/officeart/2005/8/layout/vProcess5"/>
    <dgm:cxn modelId="{26377465-691E-4800-88CD-4DC52BAFCD8C}" type="presParOf" srcId="{BC626CE9-3FF3-4FCA-9221-20CA80D3B8E8}" destId="{8C4234B3-9024-4863-878D-3E48DF4EDAA9}" srcOrd="2" destOrd="0" presId="urn:microsoft.com/office/officeart/2005/8/layout/vProcess5"/>
    <dgm:cxn modelId="{4580961F-F46D-497E-A0AD-D843751B270D}" type="presParOf" srcId="{BC626CE9-3FF3-4FCA-9221-20CA80D3B8E8}" destId="{267DEA6D-DF82-4D36-844D-44C1DA14617C}" srcOrd="3" destOrd="0" presId="urn:microsoft.com/office/officeart/2005/8/layout/vProcess5"/>
    <dgm:cxn modelId="{A5E901AA-FE4A-4E68-9010-CFB36C9E3374}" type="presParOf" srcId="{BC626CE9-3FF3-4FCA-9221-20CA80D3B8E8}" destId="{DBCE7E95-81F2-4D02-94C9-28E5D8594FAD}" srcOrd="4" destOrd="0" presId="urn:microsoft.com/office/officeart/2005/8/layout/vProcess5"/>
    <dgm:cxn modelId="{6D95BA33-B2FF-4741-B1BE-596F777247F1}" type="presParOf" srcId="{BC626CE9-3FF3-4FCA-9221-20CA80D3B8E8}" destId="{6D77E7F5-4719-427A-AD89-6EFEABC8CAEB}" srcOrd="5" destOrd="0" presId="urn:microsoft.com/office/officeart/2005/8/layout/vProcess5"/>
    <dgm:cxn modelId="{95AF7131-C75D-485A-AEE2-33CB54F62A97}" type="presParOf" srcId="{BC626CE9-3FF3-4FCA-9221-20CA80D3B8E8}" destId="{DC504BC6-8798-48A2-89D3-72EEA57D9493}" srcOrd="6" destOrd="0" presId="urn:microsoft.com/office/officeart/2005/8/layout/vProcess5"/>
    <dgm:cxn modelId="{F00AF1AB-0B09-40F7-B334-6834ED89FA57}" type="presParOf" srcId="{BC626CE9-3FF3-4FCA-9221-20CA80D3B8E8}" destId="{D057A28F-0254-4BAE-97A4-4292CA8D8CD0}" srcOrd="7" destOrd="0" presId="urn:microsoft.com/office/officeart/2005/8/layout/vProcess5"/>
    <dgm:cxn modelId="{1EBCA2DF-D240-4BDC-83EE-59DB026D02D8}" type="presParOf" srcId="{BC626CE9-3FF3-4FCA-9221-20CA80D3B8E8}" destId="{F302C054-53DD-4465-8960-5015FA2A10AA}" srcOrd="8" destOrd="0" presId="urn:microsoft.com/office/officeart/2005/8/layout/vProcess5"/>
    <dgm:cxn modelId="{5FB4E0C7-5C96-4604-A1EF-5637769937CC}" type="presParOf" srcId="{BC626CE9-3FF3-4FCA-9221-20CA80D3B8E8}" destId="{F48C2C0B-733A-48FB-862F-D31C7BC52A84}" srcOrd="9" destOrd="0" presId="urn:microsoft.com/office/officeart/2005/8/layout/vProcess5"/>
    <dgm:cxn modelId="{C380BDEE-F0B6-4EE4-84D1-4AD86B26ACEA}" type="presParOf" srcId="{BC626CE9-3FF3-4FCA-9221-20CA80D3B8E8}" destId="{FF19CE9E-DBD4-496E-A784-3C8D0CD5450A}" srcOrd="10" destOrd="0" presId="urn:microsoft.com/office/officeart/2005/8/layout/vProcess5"/>
    <dgm:cxn modelId="{5A123CA4-0512-4B73-B1D3-08E5397605C1}" type="presParOf" srcId="{BC626CE9-3FF3-4FCA-9221-20CA80D3B8E8}" destId="{8184F012-7D55-440C-8CD2-823FFFB256A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31D58E-1D78-420B-8CCC-126146A01DD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76D8DC1-136F-42B4-8F01-4ABC96E91042}">
      <dgm:prSet/>
      <dgm:spPr/>
      <dgm:t>
        <a:bodyPr/>
        <a:lstStyle/>
        <a:p>
          <a:r>
            <a:rPr lang="en-US"/>
            <a:t>On time for class sessions</a:t>
          </a:r>
        </a:p>
      </dgm:t>
    </dgm:pt>
    <dgm:pt modelId="{CCD85BC6-95B5-498E-978D-479B3CAB35CD}" type="parTrans" cxnId="{37EEC475-DB71-4DDD-80D7-C6538E4369E3}">
      <dgm:prSet/>
      <dgm:spPr/>
      <dgm:t>
        <a:bodyPr/>
        <a:lstStyle/>
        <a:p>
          <a:endParaRPr lang="en-US"/>
        </a:p>
      </dgm:t>
    </dgm:pt>
    <dgm:pt modelId="{78316A16-8149-462D-80FB-455E7209185D}" type="sibTrans" cxnId="{37EEC475-DB71-4DDD-80D7-C6538E4369E3}">
      <dgm:prSet/>
      <dgm:spPr/>
      <dgm:t>
        <a:bodyPr/>
        <a:lstStyle/>
        <a:p>
          <a:endParaRPr lang="en-US"/>
        </a:p>
      </dgm:t>
    </dgm:pt>
    <dgm:pt modelId="{72EB3FF4-B8B3-4671-AB73-79F6AE7EF333}">
      <dgm:prSet/>
      <dgm:spPr/>
      <dgm:t>
        <a:bodyPr/>
        <a:lstStyle/>
        <a:p>
          <a:r>
            <a:rPr lang="en-US"/>
            <a:t>Participation</a:t>
          </a:r>
        </a:p>
      </dgm:t>
    </dgm:pt>
    <dgm:pt modelId="{C0079080-198D-4456-AF79-F886B13E1A18}" type="parTrans" cxnId="{1A1B1954-7742-4016-8224-C3D9D6C5114E}">
      <dgm:prSet/>
      <dgm:spPr/>
      <dgm:t>
        <a:bodyPr/>
        <a:lstStyle/>
        <a:p>
          <a:endParaRPr lang="en-US"/>
        </a:p>
      </dgm:t>
    </dgm:pt>
    <dgm:pt modelId="{7C7AF2EF-3C67-4BF8-896A-E5FC016C8E51}" type="sibTrans" cxnId="{1A1B1954-7742-4016-8224-C3D9D6C5114E}">
      <dgm:prSet/>
      <dgm:spPr/>
      <dgm:t>
        <a:bodyPr/>
        <a:lstStyle/>
        <a:p>
          <a:endParaRPr lang="en-US"/>
        </a:p>
      </dgm:t>
    </dgm:pt>
    <dgm:pt modelId="{58097D06-B590-429A-A56F-D6ADD48302E5}">
      <dgm:prSet/>
      <dgm:spPr/>
      <dgm:t>
        <a:bodyPr/>
        <a:lstStyle/>
        <a:p>
          <a:r>
            <a:rPr lang="en-US"/>
            <a:t>Completing work given</a:t>
          </a:r>
        </a:p>
      </dgm:t>
    </dgm:pt>
    <dgm:pt modelId="{68B05BDA-5543-42F7-A986-D251A3203F1D}" type="parTrans" cxnId="{006AD398-C7DE-483E-AB1A-5381F0D65F63}">
      <dgm:prSet/>
      <dgm:spPr/>
      <dgm:t>
        <a:bodyPr/>
        <a:lstStyle/>
        <a:p>
          <a:endParaRPr lang="en-US"/>
        </a:p>
      </dgm:t>
    </dgm:pt>
    <dgm:pt modelId="{FCBB6C8F-E63A-4E6E-B934-5211F3546842}" type="sibTrans" cxnId="{006AD398-C7DE-483E-AB1A-5381F0D65F63}">
      <dgm:prSet/>
      <dgm:spPr/>
      <dgm:t>
        <a:bodyPr/>
        <a:lstStyle/>
        <a:p>
          <a:endParaRPr lang="en-US"/>
        </a:p>
      </dgm:t>
    </dgm:pt>
    <dgm:pt modelId="{E09A912D-F0DF-4C10-B516-05E07F7D6E94}">
      <dgm:prSet/>
      <dgm:spPr/>
      <dgm:t>
        <a:bodyPr/>
        <a:lstStyle/>
        <a:p>
          <a:r>
            <a:rPr lang="en-US"/>
            <a:t>Following remote guidelines</a:t>
          </a:r>
        </a:p>
      </dgm:t>
    </dgm:pt>
    <dgm:pt modelId="{7425EDEC-5619-44B9-BE19-6667B85C7D3B}" type="parTrans" cxnId="{B80FB52D-88A1-4BAD-8633-EAC39D851C3C}">
      <dgm:prSet/>
      <dgm:spPr/>
      <dgm:t>
        <a:bodyPr/>
        <a:lstStyle/>
        <a:p>
          <a:endParaRPr lang="en-US"/>
        </a:p>
      </dgm:t>
    </dgm:pt>
    <dgm:pt modelId="{9CBD6F6D-2D9B-4AD9-909D-BD458BFE11F3}" type="sibTrans" cxnId="{B80FB52D-88A1-4BAD-8633-EAC39D851C3C}">
      <dgm:prSet/>
      <dgm:spPr/>
      <dgm:t>
        <a:bodyPr/>
        <a:lstStyle/>
        <a:p>
          <a:endParaRPr lang="en-US"/>
        </a:p>
      </dgm:t>
    </dgm:pt>
    <dgm:pt modelId="{9B79EB2D-A41A-4EF2-8C36-C88EB443FB12}">
      <dgm:prSet/>
      <dgm:spPr/>
      <dgm:t>
        <a:bodyPr/>
        <a:lstStyle/>
        <a:p>
          <a:r>
            <a:rPr lang="en-US"/>
            <a:t>Professionalism   </a:t>
          </a:r>
        </a:p>
      </dgm:t>
    </dgm:pt>
    <dgm:pt modelId="{BD14540A-E1EF-49AE-9985-785CB3EFE3B4}" type="parTrans" cxnId="{156F2FF9-0D6E-4D4E-97BC-8095D4F4E744}">
      <dgm:prSet/>
      <dgm:spPr/>
      <dgm:t>
        <a:bodyPr/>
        <a:lstStyle/>
        <a:p>
          <a:endParaRPr lang="en-US"/>
        </a:p>
      </dgm:t>
    </dgm:pt>
    <dgm:pt modelId="{6477CDB2-5909-47BA-B329-24F397120AE2}" type="sibTrans" cxnId="{156F2FF9-0D6E-4D4E-97BC-8095D4F4E744}">
      <dgm:prSet/>
      <dgm:spPr/>
      <dgm:t>
        <a:bodyPr/>
        <a:lstStyle/>
        <a:p>
          <a:endParaRPr lang="en-US"/>
        </a:p>
      </dgm:t>
    </dgm:pt>
    <dgm:pt modelId="{4790C611-29D4-496B-AC6A-8FA8A6659C28}" type="pres">
      <dgm:prSet presAssocID="{5331D58E-1D78-420B-8CCC-126146A01DD5}" presName="linear" presStyleCnt="0">
        <dgm:presLayoutVars>
          <dgm:animLvl val="lvl"/>
          <dgm:resizeHandles val="exact"/>
        </dgm:presLayoutVars>
      </dgm:prSet>
      <dgm:spPr/>
    </dgm:pt>
    <dgm:pt modelId="{281F7DB7-C592-4D40-A9E7-84F723EE1D0B}" type="pres">
      <dgm:prSet presAssocID="{876D8DC1-136F-42B4-8F01-4ABC96E9104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DEBF403-00ED-47C4-9CBA-A9AF18ED2B25}" type="pres">
      <dgm:prSet presAssocID="{78316A16-8149-462D-80FB-455E7209185D}" presName="spacer" presStyleCnt="0"/>
      <dgm:spPr/>
    </dgm:pt>
    <dgm:pt modelId="{65D7E51F-A611-4251-A06B-041F6FCEB514}" type="pres">
      <dgm:prSet presAssocID="{72EB3FF4-B8B3-4671-AB73-79F6AE7EF33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CE43030-B650-45C6-8FA7-C5CCA7CFF1F0}" type="pres">
      <dgm:prSet presAssocID="{7C7AF2EF-3C67-4BF8-896A-E5FC016C8E51}" presName="spacer" presStyleCnt="0"/>
      <dgm:spPr/>
    </dgm:pt>
    <dgm:pt modelId="{D773D846-C18D-47CE-B20A-2230BD6572EF}" type="pres">
      <dgm:prSet presAssocID="{58097D06-B590-429A-A56F-D6ADD48302E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1979C0F-B930-4B57-9A79-6A1003C22855}" type="pres">
      <dgm:prSet presAssocID="{FCBB6C8F-E63A-4E6E-B934-5211F3546842}" presName="spacer" presStyleCnt="0"/>
      <dgm:spPr/>
    </dgm:pt>
    <dgm:pt modelId="{F4528992-C1EF-4628-9C56-1120909458FD}" type="pres">
      <dgm:prSet presAssocID="{E09A912D-F0DF-4C10-B516-05E07F7D6E9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F507ABC-CEB8-4501-BF90-140E2DB05E26}" type="pres">
      <dgm:prSet presAssocID="{9CBD6F6D-2D9B-4AD9-909D-BD458BFE11F3}" presName="spacer" presStyleCnt="0"/>
      <dgm:spPr/>
    </dgm:pt>
    <dgm:pt modelId="{A0626A3D-DB42-4350-A9C2-6538C078FB84}" type="pres">
      <dgm:prSet presAssocID="{9B79EB2D-A41A-4EF2-8C36-C88EB443FB1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662010B-8B72-49DD-B8EB-6167A01F1E17}" type="presOf" srcId="{72EB3FF4-B8B3-4671-AB73-79F6AE7EF333}" destId="{65D7E51F-A611-4251-A06B-041F6FCEB514}" srcOrd="0" destOrd="0" presId="urn:microsoft.com/office/officeart/2005/8/layout/vList2"/>
    <dgm:cxn modelId="{F1FE1218-9326-4BBC-BE67-EE66940A5AFA}" type="presOf" srcId="{E09A912D-F0DF-4C10-B516-05E07F7D6E94}" destId="{F4528992-C1EF-4628-9C56-1120909458FD}" srcOrd="0" destOrd="0" presId="urn:microsoft.com/office/officeart/2005/8/layout/vList2"/>
    <dgm:cxn modelId="{6783AD2B-0535-4867-B051-DD04D1281513}" type="presOf" srcId="{876D8DC1-136F-42B4-8F01-4ABC96E91042}" destId="{281F7DB7-C592-4D40-A9E7-84F723EE1D0B}" srcOrd="0" destOrd="0" presId="urn:microsoft.com/office/officeart/2005/8/layout/vList2"/>
    <dgm:cxn modelId="{B80FB52D-88A1-4BAD-8633-EAC39D851C3C}" srcId="{5331D58E-1D78-420B-8CCC-126146A01DD5}" destId="{E09A912D-F0DF-4C10-B516-05E07F7D6E94}" srcOrd="3" destOrd="0" parTransId="{7425EDEC-5619-44B9-BE19-6667B85C7D3B}" sibTransId="{9CBD6F6D-2D9B-4AD9-909D-BD458BFE11F3}"/>
    <dgm:cxn modelId="{0AF08630-81AD-42C8-9DD5-0F70C071668E}" type="presOf" srcId="{58097D06-B590-429A-A56F-D6ADD48302E5}" destId="{D773D846-C18D-47CE-B20A-2230BD6572EF}" srcOrd="0" destOrd="0" presId="urn:microsoft.com/office/officeart/2005/8/layout/vList2"/>
    <dgm:cxn modelId="{1A1B1954-7742-4016-8224-C3D9D6C5114E}" srcId="{5331D58E-1D78-420B-8CCC-126146A01DD5}" destId="{72EB3FF4-B8B3-4671-AB73-79F6AE7EF333}" srcOrd="1" destOrd="0" parTransId="{C0079080-198D-4456-AF79-F886B13E1A18}" sibTransId="{7C7AF2EF-3C67-4BF8-896A-E5FC016C8E51}"/>
    <dgm:cxn modelId="{37EEC475-DB71-4DDD-80D7-C6538E4369E3}" srcId="{5331D58E-1D78-420B-8CCC-126146A01DD5}" destId="{876D8DC1-136F-42B4-8F01-4ABC96E91042}" srcOrd="0" destOrd="0" parTransId="{CCD85BC6-95B5-498E-978D-479B3CAB35CD}" sibTransId="{78316A16-8149-462D-80FB-455E7209185D}"/>
    <dgm:cxn modelId="{006AD398-C7DE-483E-AB1A-5381F0D65F63}" srcId="{5331D58E-1D78-420B-8CCC-126146A01DD5}" destId="{58097D06-B590-429A-A56F-D6ADD48302E5}" srcOrd="2" destOrd="0" parTransId="{68B05BDA-5543-42F7-A986-D251A3203F1D}" sibTransId="{FCBB6C8F-E63A-4E6E-B934-5211F3546842}"/>
    <dgm:cxn modelId="{AE1333BA-5A25-4143-9996-55FEDCC6650A}" type="presOf" srcId="{9B79EB2D-A41A-4EF2-8C36-C88EB443FB12}" destId="{A0626A3D-DB42-4350-A9C2-6538C078FB84}" srcOrd="0" destOrd="0" presId="urn:microsoft.com/office/officeart/2005/8/layout/vList2"/>
    <dgm:cxn modelId="{E37431DD-C437-42CB-9264-919782B68F08}" type="presOf" srcId="{5331D58E-1D78-420B-8CCC-126146A01DD5}" destId="{4790C611-29D4-496B-AC6A-8FA8A6659C28}" srcOrd="0" destOrd="0" presId="urn:microsoft.com/office/officeart/2005/8/layout/vList2"/>
    <dgm:cxn modelId="{156F2FF9-0D6E-4D4E-97BC-8095D4F4E744}" srcId="{5331D58E-1D78-420B-8CCC-126146A01DD5}" destId="{9B79EB2D-A41A-4EF2-8C36-C88EB443FB12}" srcOrd="4" destOrd="0" parTransId="{BD14540A-E1EF-49AE-9985-785CB3EFE3B4}" sibTransId="{6477CDB2-5909-47BA-B329-24F397120AE2}"/>
    <dgm:cxn modelId="{3B5F2278-7230-4013-90D8-DBD1AD94D953}" type="presParOf" srcId="{4790C611-29D4-496B-AC6A-8FA8A6659C28}" destId="{281F7DB7-C592-4D40-A9E7-84F723EE1D0B}" srcOrd="0" destOrd="0" presId="urn:microsoft.com/office/officeart/2005/8/layout/vList2"/>
    <dgm:cxn modelId="{75FB44FC-2E9F-414D-B78E-904C901B071B}" type="presParOf" srcId="{4790C611-29D4-496B-AC6A-8FA8A6659C28}" destId="{6DEBF403-00ED-47C4-9CBA-A9AF18ED2B25}" srcOrd="1" destOrd="0" presId="urn:microsoft.com/office/officeart/2005/8/layout/vList2"/>
    <dgm:cxn modelId="{A118D8D9-C93F-43FC-A6EA-7E64DF56D0E6}" type="presParOf" srcId="{4790C611-29D4-496B-AC6A-8FA8A6659C28}" destId="{65D7E51F-A611-4251-A06B-041F6FCEB514}" srcOrd="2" destOrd="0" presId="urn:microsoft.com/office/officeart/2005/8/layout/vList2"/>
    <dgm:cxn modelId="{22A98E39-58AC-4125-A403-3672EA9D3B7C}" type="presParOf" srcId="{4790C611-29D4-496B-AC6A-8FA8A6659C28}" destId="{DCE43030-B650-45C6-8FA7-C5CCA7CFF1F0}" srcOrd="3" destOrd="0" presId="urn:microsoft.com/office/officeart/2005/8/layout/vList2"/>
    <dgm:cxn modelId="{A59E8901-E7CF-4C06-A293-B33ECED2A27F}" type="presParOf" srcId="{4790C611-29D4-496B-AC6A-8FA8A6659C28}" destId="{D773D846-C18D-47CE-B20A-2230BD6572EF}" srcOrd="4" destOrd="0" presId="urn:microsoft.com/office/officeart/2005/8/layout/vList2"/>
    <dgm:cxn modelId="{3F418062-9D56-4A83-9206-97E82E2BDDFE}" type="presParOf" srcId="{4790C611-29D4-496B-AC6A-8FA8A6659C28}" destId="{11979C0F-B930-4B57-9A79-6A1003C22855}" srcOrd="5" destOrd="0" presId="urn:microsoft.com/office/officeart/2005/8/layout/vList2"/>
    <dgm:cxn modelId="{478B8AF7-CDAA-45D2-8503-5AA4E7E5A38E}" type="presParOf" srcId="{4790C611-29D4-496B-AC6A-8FA8A6659C28}" destId="{F4528992-C1EF-4628-9C56-1120909458FD}" srcOrd="6" destOrd="0" presId="urn:microsoft.com/office/officeart/2005/8/layout/vList2"/>
    <dgm:cxn modelId="{EFC2AA5E-E707-4DFB-8BAC-B06FA6B59236}" type="presParOf" srcId="{4790C611-29D4-496B-AC6A-8FA8A6659C28}" destId="{5F507ABC-CEB8-4501-BF90-140E2DB05E26}" srcOrd="7" destOrd="0" presId="urn:microsoft.com/office/officeart/2005/8/layout/vList2"/>
    <dgm:cxn modelId="{C6EF70A3-8B0D-4106-876E-B39D541F8916}" type="presParOf" srcId="{4790C611-29D4-496B-AC6A-8FA8A6659C28}" destId="{A0626A3D-DB42-4350-A9C2-6538C078FB8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165273-0B2C-4FB8-94EE-E9476EADE228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E9F892B-E180-490C-AA38-13CEDEC35F67}">
      <dgm:prSet/>
      <dgm:spPr/>
      <dgm:t>
        <a:bodyPr/>
        <a:lstStyle/>
        <a:p>
          <a:r>
            <a:rPr lang="en-US"/>
            <a:t>Students gets a daily grade which counts for 50% of their grade.</a:t>
          </a:r>
        </a:p>
      </dgm:t>
    </dgm:pt>
    <dgm:pt modelId="{44F44C60-B63C-43A2-9FD8-92307F35F377}" type="parTrans" cxnId="{1A75342F-59F1-4D96-88B6-B175044E1A79}">
      <dgm:prSet/>
      <dgm:spPr/>
      <dgm:t>
        <a:bodyPr/>
        <a:lstStyle/>
        <a:p>
          <a:endParaRPr lang="en-US"/>
        </a:p>
      </dgm:t>
    </dgm:pt>
    <dgm:pt modelId="{0FD36E27-266D-4D75-812A-0F4E6D349141}" type="sibTrans" cxnId="{1A75342F-59F1-4D96-88B6-B175044E1A79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9C004F71-E40D-4ACF-B3DA-E772900A1508}">
      <dgm:prSet/>
      <dgm:spPr/>
      <dgm:t>
        <a:bodyPr/>
        <a:lstStyle/>
        <a:p>
          <a:r>
            <a:rPr lang="en-US"/>
            <a:t>The projects the make takes up 30% of their grade.</a:t>
          </a:r>
        </a:p>
      </dgm:t>
    </dgm:pt>
    <dgm:pt modelId="{23F9E0F8-AFA0-43BE-B260-B8F4DCED6992}" type="parTrans" cxnId="{31AC44CC-B36D-4EEA-8F3D-F6639B9BEBDB}">
      <dgm:prSet/>
      <dgm:spPr/>
      <dgm:t>
        <a:bodyPr/>
        <a:lstStyle/>
        <a:p>
          <a:endParaRPr lang="en-US"/>
        </a:p>
      </dgm:t>
    </dgm:pt>
    <dgm:pt modelId="{5EC6951B-921A-4FE0-ADED-CA7DFFAAE590}" type="sibTrans" cxnId="{31AC44CC-B36D-4EEA-8F3D-F6639B9BEBDB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3785ECFF-3336-4585-B1AA-D0C255924B3C}">
      <dgm:prSet/>
      <dgm:spPr/>
      <dgm:t>
        <a:bodyPr/>
        <a:lstStyle/>
        <a:p>
          <a:r>
            <a:rPr lang="en-US"/>
            <a:t>Test and quizzes make up the final 20% of their grade.</a:t>
          </a:r>
        </a:p>
      </dgm:t>
    </dgm:pt>
    <dgm:pt modelId="{D094F217-CE49-48E1-BA79-5CCC7F430BDD}" type="parTrans" cxnId="{B619E06F-BD31-4522-A06B-7E4DBE39DA24}">
      <dgm:prSet/>
      <dgm:spPr/>
      <dgm:t>
        <a:bodyPr/>
        <a:lstStyle/>
        <a:p>
          <a:endParaRPr lang="en-US"/>
        </a:p>
      </dgm:t>
    </dgm:pt>
    <dgm:pt modelId="{4DF41057-F3F5-48D1-8104-7B42B5D6AF52}" type="sibTrans" cxnId="{B619E06F-BD31-4522-A06B-7E4DBE39DA24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3BB8BD34-B8B9-41CE-A5BC-0830FAECE946}" type="pres">
      <dgm:prSet presAssocID="{DD165273-0B2C-4FB8-94EE-E9476EADE228}" presName="Name0" presStyleCnt="0">
        <dgm:presLayoutVars>
          <dgm:animLvl val="lvl"/>
          <dgm:resizeHandles val="exact"/>
        </dgm:presLayoutVars>
      </dgm:prSet>
      <dgm:spPr/>
    </dgm:pt>
    <dgm:pt modelId="{2B9855CC-694F-4ADB-951D-9877A7AC0BFA}" type="pres">
      <dgm:prSet presAssocID="{5E9F892B-E180-490C-AA38-13CEDEC35F67}" presName="compositeNode" presStyleCnt="0">
        <dgm:presLayoutVars>
          <dgm:bulletEnabled val="1"/>
        </dgm:presLayoutVars>
      </dgm:prSet>
      <dgm:spPr/>
    </dgm:pt>
    <dgm:pt modelId="{FF43240B-94FE-4582-AE67-8181D34066DE}" type="pres">
      <dgm:prSet presAssocID="{5E9F892B-E180-490C-AA38-13CEDEC35F67}" presName="bgRect" presStyleLbl="bgAccFollowNode1" presStyleIdx="0" presStyleCnt="3"/>
      <dgm:spPr/>
    </dgm:pt>
    <dgm:pt modelId="{6CFFDFC6-2FBB-4FF1-A300-2EB44C5AB914}" type="pres">
      <dgm:prSet presAssocID="{0FD36E27-266D-4D75-812A-0F4E6D349141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B918C64E-07D2-4CC5-944C-7907D8352F24}" type="pres">
      <dgm:prSet presAssocID="{5E9F892B-E180-490C-AA38-13CEDEC35F67}" presName="bottomLine" presStyleLbl="alignNode1" presStyleIdx="1" presStyleCnt="6">
        <dgm:presLayoutVars/>
      </dgm:prSet>
      <dgm:spPr/>
    </dgm:pt>
    <dgm:pt modelId="{FEFF3B59-DD9A-41E1-B12F-2746651A84BD}" type="pres">
      <dgm:prSet presAssocID="{5E9F892B-E180-490C-AA38-13CEDEC35F67}" presName="nodeText" presStyleLbl="bgAccFollowNode1" presStyleIdx="0" presStyleCnt="3">
        <dgm:presLayoutVars>
          <dgm:bulletEnabled val="1"/>
        </dgm:presLayoutVars>
      </dgm:prSet>
      <dgm:spPr/>
    </dgm:pt>
    <dgm:pt modelId="{52975CD9-BB98-40E1-A296-52962E323672}" type="pres">
      <dgm:prSet presAssocID="{0FD36E27-266D-4D75-812A-0F4E6D349141}" presName="sibTrans" presStyleCnt="0"/>
      <dgm:spPr/>
    </dgm:pt>
    <dgm:pt modelId="{75CD4F17-917D-4269-A4DE-32557F3CB030}" type="pres">
      <dgm:prSet presAssocID="{9C004F71-E40D-4ACF-B3DA-E772900A1508}" presName="compositeNode" presStyleCnt="0">
        <dgm:presLayoutVars>
          <dgm:bulletEnabled val="1"/>
        </dgm:presLayoutVars>
      </dgm:prSet>
      <dgm:spPr/>
    </dgm:pt>
    <dgm:pt modelId="{66E78C12-589C-431C-AD46-CF73D632BC40}" type="pres">
      <dgm:prSet presAssocID="{9C004F71-E40D-4ACF-B3DA-E772900A1508}" presName="bgRect" presStyleLbl="bgAccFollowNode1" presStyleIdx="1" presStyleCnt="3"/>
      <dgm:spPr/>
    </dgm:pt>
    <dgm:pt modelId="{5EFD1F72-1F48-404D-A7B4-DCFAB92F19B7}" type="pres">
      <dgm:prSet presAssocID="{5EC6951B-921A-4FE0-ADED-CA7DFFAAE590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A5955BAD-2E1A-4B21-AFF5-2B960552494F}" type="pres">
      <dgm:prSet presAssocID="{9C004F71-E40D-4ACF-B3DA-E772900A1508}" presName="bottomLine" presStyleLbl="alignNode1" presStyleIdx="3" presStyleCnt="6">
        <dgm:presLayoutVars/>
      </dgm:prSet>
      <dgm:spPr/>
    </dgm:pt>
    <dgm:pt modelId="{BFBB3581-FD28-4FCF-A591-6BD52E1AF910}" type="pres">
      <dgm:prSet presAssocID="{9C004F71-E40D-4ACF-B3DA-E772900A1508}" presName="nodeText" presStyleLbl="bgAccFollowNode1" presStyleIdx="1" presStyleCnt="3">
        <dgm:presLayoutVars>
          <dgm:bulletEnabled val="1"/>
        </dgm:presLayoutVars>
      </dgm:prSet>
      <dgm:spPr/>
    </dgm:pt>
    <dgm:pt modelId="{C525EE03-B36B-4E84-904B-F0FBBEC4B74E}" type="pres">
      <dgm:prSet presAssocID="{5EC6951B-921A-4FE0-ADED-CA7DFFAAE590}" presName="sibTrans" presStyleCnt="0"/>
      <dgm:spPr/>
    </dgm:pt>
    <dgm:pt modelId="{AE2064CE-40A1-41F7-9A40-4E73844F035F}" type="pres">
      <dgm:prSet presAssocID="{3785ECFF-3336-4585-B1AA-D0C255924B3C}" presName="compositeNode" presStyleCnt="0">
        <dgm:presLayoutVars>
          <dgm:bulletEnabled val="1"/>
        </dgm:presLayoutVars>
      </dgm:prSet>
      <dgm:spPr/>
    </dgm:pt>
    <dgm:pt modelId="{EBF4FA0A-08CD-4716-A5F6-90E2221775CC}" type="pres">
      <dgm:prSet presAssocID="{3785ECFF-3336-4585-B1AA-D0C255924B3C}" presName="bgRect" presStyleLbl="bgAccFollowNode1" presStyleIdx="2" presStyleCnt="3"/>
      <dgm:spPr/>
    </dgm:pt>
    <dgm:pt modelId="{536F3E20-9B52-4F48-9B74-AD048FF04E10}" type="pres">
      <dgm:prSet presAssocID="{4DF41057-F3F5-48D1-8104-7B42B5D6AF52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AE9D7B93-9B94-412B-BF71-894D539A8A1D}" type="pres">
      <dgm:prSet presAssocID="{3785ECFF-3336-4585-B1AA-D0C255924B3C}" presName="bottomLine" presStyleLbl="alignNode1" presStyleIdx="5" presStyleCnt="6">
        <dgm:presLayoutVars/>
      </dgm:prSet>
      <dgm:spPr/>
    </dgm:pt>
    <dgm:pt modelId="{B28AE0E0-C213-4BEF-BA2B-B892CA5AB245}" type="pres">
      <dgm:prSet presAssocID="{3785ECFF-3336-4585-B1AA-D0C255924B3C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1A75342F-59F1-4D96-88B6-B175044E1A79}" srcId="{DD165273-0B2C-4FB8-94EE-E9476EADE228}" destId="{5E9F892B-E180-490C-AA38-13CEDEC35F67}" srcOrd="0" destOrd="0" parTransId="{44F44C60-B63C-43A2-9FD8-92307F35F377}" sibTransId="{0FD36E27-266D-4D75-812A-0F4E6D349141}"/>
    <dgm:cxn modelId="{E2C0FD32-9A60-48D7-B900-133EB0481D83}" type="presOf" srcId="{0FD36E27-266D-4D75-812A-0F4E6D349141}" destId="{6CFFDFC6-2FBB-4FF1-A300-2EB44C5AB914}" srcOrd="0" destOrd="0" presId="urn:microsoft.com/office/officeart/2016/7/layout/BasicLinearProcessNumbered"/>
    <dgm:cxn modelId="{0C925C43-41AB-454F-AA4E-DD4EB72B976B}" type="presOf" srcId="{5E9F892B-E180-490C-AA38-13CEDEC35F67}" destId="{FF43240B-94FE-4582-AE67-8181D34066DE}" srcOrd="0" destOrd="0" presId="urn:microsoft.com/office/officeart/2016/7/layout/BasicLinearProcessNumbered"/>
    <dgm:cxn modelId="{B619E06F-BD31-4522-A06B-7E4DBE39DA24}" srcId="{DD165273-0B2C-4FB8-94EE-E9476EADE228}" destId="{3785ECFF-3336-4585-B1AA-D0C255924B3C}" srcOrd="2" destOrd="0" parTransId="{D094F217-CE49-48E1-BA79-5CCC7F430BDD}" sibTransId="{4DF41057-F3F5-48D1-8104-7B42B5D6AF52}"/>
    <dgm:cxn modelId="{F74E9172-C932-48AC-BB8D-EE8404CCC40E}" type="presOf" srcId="{5E9F892B-E180-490C-AA38-13CEDEC35F67}" destId="{FEFF3B59-DD9A-41E1-B12F-2746651A84BD}" srcOrd="1" destOrd="0" presId="urn:microsoft.com/office/officeart/2016/7/layout/BasicLinearProcessNumbered"/>
    <dgm:cxn modelId="{9892E452-67C9-48CF-BB01-2C8A21C41345}" type="presOf" srcId="{3785ECFF-3336-4585-B1AA-D0C255924B3C}" destId="{B28AE0E0-C213-4BEF-BA2B-B892CA5AB245}" srcOrd="1" destOrd="0" presId="urn:microsoft.com/office/officeart/2016/7/layout/BasicLinearProcessNumbered"/>
    <dgm:cxn modelId="{5E0A2479-C962-43EB-8149-D9FEA8F22FB5}" type="presOf" srcId="{5EC6951B-921A-4FE0-ADED-CA7DFFAAE590}" destId="{5EFD1F72-1F48-404D-A7B4-DCFAB92F19B7}" srcOrd="0" destOrd="0" presId="urn:microsoft.com/office/officeart/2016/7/layout/BasicLinearProcessNumbered"/>
    <dgm:cxn modelId="{8F2E5B7E-0E79-485D-A1FE-D9DB6A921795}" type="presOf" srcId="{4DF41057-F3F5-48D1-8104-7B42B5D6AF52}" destId="{536F3E20-9B52-4F48-9B74-AD048FF04E10}" srcOrd="0" destOrd="0" presId="urn:microsoft.com/office/officeart/2016/7/layout/BasicLinearProcessNumbered"/>
    <dgm:cxn modelId="{11AC277F-2FAC-405E-B328-E51632D99601}" type="presOf" srcId="{9C004F71-E40D-4ACF-B3DA-E772900A1508}" destId="{66E78C12-589C-431C-AD46-CF73D632BC40}" srcOrd="0" destOrd="0" presId="urn:microsoft.com/office/officeart/2016/7/layout/BasicLinearProcessNumbered"/>
    <dgm:cxn modelId="{7C7DEFA4-AE38-4306-B72A-8E3C9E55E929}" type="presOf" srcId="{3785ECFF-3336-4585-B1AA-D0C255924B3C}" destId="{EBF4FA0A-08CD-4716-A5F6-90E2221775CC}" srcOrd="0" destOrd="0" presId="urn:microsoft.com/office/officeart/2016/7/layout/BasicLinearProcessNumbered"/>
    <dgm:cxn modelId="{1CDAC2BD-E587-4A0A-A9A6-EDB35E2DAD00}" type="presOf" srcId="{DD165273-0B2C-4FB8-94EE-E9476EADE228}" destId="{3BB8BD34-B8B9-41CE-A5BC-0830FAECE946}" srcOrd="0" destOrd="0" presId="urn:microsoft.com/office/officeart/2016/7/layout/BasicLinearProcessNumbered"/>
    <dgm:cxn modelId="{195B18C7-24E4-47B3-845A-FFA01BC764A1}" type="presOf" srcId="{9C004F71-E40D-4ACF-B3DA-E772900A1508}" destId="{BFBB3581-FD28-4FCF-A591-6BD52E1AF910}" srcOrd="1" destOrd="0" presId="urn:microsoft.com/office/officeart/2016/7/layout/BasicLinearProcessNumbered"/>
    <dgm:cxn modelId="{31AC44CC-B36D-4EEA-8F3D-F6639B9BEBDB}" srcId="{DD165273-0B2C-4FB8-94EE-E9476EADE228}" destId="{9C004F71-E40D-4ACF-B3DA-E772900A1508}" srcOrd="1" destOrd="0" parTransId="{23F9E0F8-AFA0-43BE-B260-B8F4DCED6992}" sibTransId="{5EC6951B-921A-4FE0-ADED-CA7DFFAAE590}"/>
    <dgm:cxn modelId="{0119D8DF-39B4-4CC7-A7E3-313E746A2A9A}" type="presParOf" srcId="{3BB8BD34-B8B9-41CE-A5BC-0830FAECE946}" destId="{2B9855CC-694F-4ADB-951D-9877A7AC0BFA}" srcOrd="0" destOrd="0" presId="urn:microsoft.com/office/officeart/2016/7/layout/BasicLinearProcessNumbered"/>
    <dgm:cxn modelId="{F6534D06-F7EA-4243-BCB8-BA17F8E51428}" type="presParOf" srcId="{2B9855CC-694F-4ADB-951D-9877A7AC0BFA}" destId="{FF43240B-94FE-4582-AE67-8181D34066DE}" srcOrd="0" destOrd="0" presId="urn:microsoft.com/office/officeart/2016/7/layout/BasicLinearProcessNumbered"/>
    <dgm:cxn modelId="{BE73EE44-BF3E-4AA2-92F3-D09B0587764D}" type="presParOf" srcId="{2B9855CC-694F-4ADB-951D-9877A7AC0BFA}" destId="{6CFFDFC6-2FBB-4FF1-A300-2EB44C5AB914}" srcOrd="1" destOrd="0" presId="urn:microsoft.com/office/officeart/2016/7/layout/BasicLinearProcessNumbered"/>
    <dgm:cxn modelId="{5FD5974E-607D-4ADD-8C04-1B0D50FF785D}" type="presParOf" srcId="{2B9855CC-694F-4ADB-951D-9877A7AC0BFA}" destId="{B918C64E-07D2-4CC5-944C-7907D8352F24}" srcOrd="2" destOrd="0" presId="urn:microsoft.com/office/officeart/2016/7/layout/BasicLinearProcessNumbered"/>
    <dgm:cxn modelId="{106EFC78-D5E7-477C-BB19-DAD9A6B0AFBB}" type="presParOf" srcId="{2B9855CC-694F-4ADB-951D-9877A7AC0BFA}" destId="{FEFF3B59-DD9A-41E1-B12F-2746651A84BD}" srcOrd="3" destOrd="0" presId="urn:microsoft.com/office/officeart/2016/7/layout/BasicLinearProcessNumbered"/>
    <dgm:cxn modelId="{3FA92404-DA1B-4074-9C17-0B18AEA5F9F2}" type="presParOf" srcId="{3BB8BD34-B8B9-41CE-A5BC-0830FAECE946}" destId="{52975CD9-BB98-40E1-A296-52962E323672}" srcOrd="1" destOrd="0" presId="urn:microsoft.com/office/officeart/2016/7/layout/BasicLinearProcessNumbered"/>
    <dgm:cxn modelId="{58EEB8D8-3C15-4971-8CFD-2C75BA5F96B0}" type="presParOf" srcId="{3BB8BD34-B8B9-41CE-A5BC-0830FAECE946}" destId="{75CD4F17-917D-4269-A4DE-32557F3CB030}" srcOrd="2" destOrd="0" presId="urn:microsoft.com/office/officeart/2016/7/layout/BasicLinearProcessNumbered"/>
    <dgm:cxn modelId="{2C2CE2CB-6151-485C-895C-934B1322937C}" type="presParOf" srcId="{75CD4F17-917D-4269-A4DE-32557F3CB030}" destId="{66E78C12-589C-431C-AD46-CF73D632BC40}" srcOrd="0" destOrd="0" presId="urn:microsoft.com/office/officeart/2016/7/layout/BasicLinearProcessNumbered"/>
    <dgm:cxn modelId="{2AD508D1-898A-4290-8FE2-3A02E270A441}" type="presParOf" srcId="{75CD4F17-917D-4269-A4DE-32557F3CB030}" destId="{5EFD1F72-1F48-404D-A7B4-DCFAB92F19B7}" srcOrd="1" destOrd="0" presId="urn:microsoft.com/office/officeart/2016/7/layout/BasicLinearProcessNumbered"/>
    <dgm:cxn modelId="{89DA3510-F40D-4115-A14E-91C11AA5F291}" type="presParOf" srcId="{75CD4F17-917D-4269-A4DE-32557F3CB030}" destId="{A5955BAD-2E1A-4B21-AFF5-2B960552494F}" srcOrd="2" destOrd="0" presId="urn:microsoft.com/office/officeart/2016/7/layout/BasicLinearProcessNumbered"/>
    <dgm:cxn modelId="{B9F14A11-3341-4F81-AC61-0ECE25CBFCB7}" type="presParOf" srcId="{75CD4F17-917D-4269-A4DE-32557F3CB030}" destId="{BFBB3581-FD28-4FCF-A591-6BD52E1AF910}" srcOrd="3" destOrd="0" presId="urn:microsoft.com/office/officeart/2016/7/layout/BasicLinearProcessNumbered"/>
    <dgm:cxn modelId="{8A240984-7C69-4629-9758-D902D2FBA432}" type="presParOf" srcId="{3BB8BD34-B8B9-41CE-A5BC-0830FAECE946}" destId="{C525EE03-B36B-4E84-904B-F0FBBEC4B74E}" srcOrd="3" destOrd="0" presId="urn:microsoft.com/office/officeart/2016/7/layout/BasicLinearProcessNumbered"/>
    <dgm:cxn modelId="{C6AD8F09-D472-440C-B9D7-D7B6611875CB}" type="presParOf" srcId="{3BB8BD34-B8B9-41CE-A5BC-0830FAECE946}" destId="{AE2064CE-40A1-41F7-9A40-4E73844F035F}" srcOrd="4" destOrd="0" presId="urn:microsoft.com/office/officeart/2016/7/layout/BasicLinearProcessNumbered"/>
    <dgm:cxn modelId="{167469E2-DF52-445F-8E4D-6D4C4EA61A58}" type="presParOf" srcId="{AE2064CE-40A1-41F7-9A40-4E73844F035F}" destId="{EBF4FA0A-08CD-4716-A5F6-90E2221775CC}" srcOrd="0" destOrd="0" presId="urn:microsoft.com/office/officeart/2016/7/layout/BasicLinearProcessNumbered"/>
    <dgm:cxn modelId="{3196EA9A-1103-4FAF-9295-4B17AF9E3F3D}" type="presParOf" srcId="{AE2064CE-40A1-41F7-9A40-4E73844F035F}" destId="{536F3E20-9B52-4F48-9B74-AD048FF04E10}" srcOrd="1" destOrd="0" presId="urn:microsoft.com/office/officeart/2016/7/layout/BasicLinearProcessNumbered"/>
    <dgm:cxn modelId="{A76CE00C-119B-4217-9A20-894E406549E5}" type="presParOf" srcId="{AE2064CE-40A1-41F7-9A40-4E73844F035F}" destId="{AE9D7B93-9B94-412B-BF71-894D539A8A1D}" srcOrd="2" destOrd="0" presId="urn:microsoft.com/office/officeart/2016/7/layout/BasicLinearProcessNumbered"/>
    <dgm:cxn modelId="{C2A44A03-423F-4D17-B6E9-C79E3B041AD4}" type="presParOf" srcId="{AE2064CE-40A1-41F7-9A40-4E73844F035F}" destId="{B28AE0E0-C213-4BEF-BA2B-B892CA5AB245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28196-0411-43AC-B3BC-C9CEE3CFDF55}">
      <dsp:nvSpPr>
        <dsp:cNvPr id="0" name=""/>
        <dsp:cNvSpPr/>
      </dsp:nvSpPr>
      <dsp:spPr>
        <a:xfrm>
          <a:off x="0" y="0"/>
          <a:ext cx="5961888" cy="12011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I’m a proud graduate of the Putnam Sheet Metal Shop</a:t>
          </a:r>
        </a:p>
      </dsp:txBody>
      <dsp:txXfrm>
        <a:off x="35180" y="35180"/>
        <a:ext cx="4564273" cy="1130775"/>
      </dsp:txXfrm>
    </dsp:sp>
    <dsp:sp modelId="{8C4234B3-9024-4863-878D-3E48DF4EDAA9}">
      <dsp:nvSpPr>
        <dsp:cNvPr id="0" name=""/>
        <dsp:cNvSpPr/>
      </dsp:nvSpPr>
      <dsp:spPr>
        <a:xfrm>
          <a:off x="499308" y="1419523"/>
          <a:ext cx="5961888" cy="1201135"/>
        </a:xfrm>
        <a:prstGeom prst="roundRect">
          <a:avLst>
            <a:gd name="adj" fmla="val 10000"/>
          </a:avLst>
        </a:prstGeom>
        <a:solidFill>
          <a:schemeClr val="accent5">
            <a:hueOff val="5803288"/>
            <a:satOff val="2564"/>
            <a:lumOff val="-28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 worked in the Sheet Metal Field for 30 years</a:t>
          </a:r>
        </a:p>
      </dsp:txBody>
      <dsp:txXfrm>
        <a:off x="534488" y="1454703"/>
        <a:ext cx="4611481" cy="1130775"/>
      </dsp:txXfrm>
    </dsp:sp>
    <dsp:sp modelId="{267DEA6D-DF82-4D36-844D-44C1DA14617C}">
      <dsp:nvSpPr>
        <dsp:cNvPr id="0" name=""/>
        <dsp:cNvSpPr/>
      </dsp:nvSpPr>
      <dsp:spPr>
        <a:xfrm>
          <a:off x="991163" y="2839047"/>
          <a:ext cx="5961888" cy="1201135"/>
        </a:xfrm>
        <a:prstGeom prst="roundRect">
          <a:avLst>
            <a:gd name="adj" fmla="val 10000"/>
          </a:avLst>
        </a:prstGeom>
        <a:solidFill>
          <a:schemeClr val="accent5">
            <a:hueOff val="11606576"/>
            <a:satOff val="5128"/>
            <a:lumOff val="-56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 served in the Navy as a Navy Seabee Steel Worker 2</a:t>
          </a:r>
          <a:r>
            <a:rPr lang="en-US" sz="2500" kern="1200" baseline="30000" dirty="0"/>
            <a:t>nd</a:t>
          </a:r>
          <a:r>
            <a:rPr lang="en-US" sz="2500" kern="1200" dirty="0"/>
            <a:t> Class</a:t>
          </a:r>
        </a:p>
      </dsp:txBody>
      <dsp:txXfrm>
        <a:off x="1026343" y="2874227"/>
        <a:ext cx="4618934" cy="1130775"/>
      </dsp:txXfrm>
    </dsp:sp>
    <dsp:sp modelId="{DBCE7E95-81F2-4D02-94C9-28E5D8594FAD}">
      <dsp:nvSpPr>
        <dsp:cNvPr id="0" name=""/>
        <dsp:cNvSpPr/>
      </dsp:nvSpPr>
      <dsp:spPr>
        <a:xfrm>
          <a:off x="1490471" y="4258570"/>
          <a:ext cx="5961888" cy="1201135"/>
        </a:xfrm>
        <a:prstGeom prst="roundRect">
          <a:avLst>
            <a:gd name="adj" fmla="val 10000"/>
          </a:avLst>
        </a:prstGeom>
        <a:solidFill>
          <a:schemeClr val="accent5">
            <a:hueOff val="17409864"/>
            <a:satOff val="7692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 have been teaching here at Putnam since 2006 </a:t>
          </a:r>
        </a:p>
      </dsp:txBody>
      <dsp:txXfrm>
        <a:off x="1525651" y="4293750"/>
        <a:ext cx="4611481" cy="1130775"/>
      </dsp:txXfrm>
    </dsp:sp>
    <dsp:sp modelId="{6D77E7F5-4719-427A-AD89-6EFEABC8CAEB}">
      <dsp:nvSpPr>
        <dsp:cNvPr id="0" name=""/>
        <dsp:cNvSpPr/>
      </dsp:nvSpPr>
      <dsp:spPr>
        <a:xfrm>
          <a:off x="5181150" y="919960"/>
          <a:ext cx="780737" cy="78073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5356816" y="919960"/>
        <a:ext cx="429405" cy="587505"/>
      </dsp:txXfrm>
    </dsp:sp>
    <dsp:sp modelId="{DC504BC6-8798-48A2-89D3-72EEA57D9493}">
      <dsp:nvSpPr>
        <dsp:cNvPr id="0" name=""/>
        <dsp:cNvSpPr/>
      </dsp:nvSpPr>
      <dsp:spPr>
        <a:xfrm>
          <a:off x="5680458" y="2339484"/>
          <a:ext cx="780737" cy="78073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8627848"/>
            <a:satOff val="-629"/>
            <a:lumOff val="-74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5856124" y="2339484"/>
        <a:ext cx="429405" cy="587505"/>
      </dsp:txXfrm>
    </dsp:sp>
    <dsp:sp modelId="{D057A28F-0254-4BAE-97A4-4292CA8D8CD0}">
      <dsp:nvSpPr>
        <dsp:cNvPr id="0" name=""/>
        <dsp:cNvSpPr/>
      </dsp:nvSpPr>
      <dsp:spPr>
        <a:xfrm>
          <a:off x="6172313" y="3759007"/>
          <a:ext cx="780737" cy="78073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7255696"/>
            <a:satOff val="-1258"/>
            <a:lumOff val="-149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6347979" y="3759007"/>
        <a:ext cx="429405" cy="5875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F7DB7-C592-4D40-A9E7-84F723EE1D0B}">
      <dsp:nvSpPr>
        <dsp:cNvPr id="0" name=""/>
        <dsp:cNvSpPr/>
      </dsp:nvSpPr>
      <dsp:spPr>
        <a:xfrm>
          <a:off x="0" y="390906"/>
          <a:ext cx="6364224" cy="8634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On time for class sessions</a:t>
          </a:r>
        </a:p>
      </dsp:txBody>
      <dsp:txXfrm>
        <a:off x="42151" y="433057"/>
        <a:ext cx="6279922" cy="779158"/>
      </dsp:txXfrm>
    </dsp:sp>
    <dsp:sp modelId="{65D7E51F-A611-4251-A06B-041F6FCEB514}">
      <dsp:nvSpPr>
        <dsp:cNvPr id="0" name=""/>
        <dsp:cNvSpPr/>
      </dsp:nvSpPr>
      <dsp:spPr>
        <a:xfrm>
          <a:off x="0" y="1358046"/>
          <a:ext cx="6364224" cy="863460"/>
        </a:xfrm>
        <a:prstGeom prst="roundRect">
          <a:avLst/>
        </a:prstGeom>
        <a:solidFill>
          <a:schemeClr val="accent5">
            <a:hueOff val="4352466"/>
            <a:satOff val="1923"/>
            <a:lumOff val="-21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Participation</a:t>
          </a:r>
        </a:p>
      </dsp:txBody>
      <dsp:txXfrm>
        <a:off x="42151" y="1400197"/>
        <a:ext cx="6279922" cy="779158"/>
      </dsp:txXfrm>
    </dsp:sp>
    <dsp:sp modelId="{D773D846-C18D-47CE-B20A-2230BD6572EF}">
      <dsp:nvSpPr>
        <dsp:cNvPr id="0" name=""/>
        <dsp:cNvSpPr/>
      </dsp:nvSpPr>
      <dsp:spPr>
        <a:xfrm>
          <a:off x="0" y="2325186"/>
          <a:ext cx="6364224" cy="863460"/>
        </a:xfrm>
        <a:prstGeom prst="roundRect">
          <a:avLst/>
        </a:prstGeom>
        <a:solidFill>
          <a:schemeClr val="accent5">
            <a:hueOff val="8704932"/>
            <a:satOff val="3846"/>
            <a:lumOff val="-4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Completing work given</a:t>
          </a:r>
        </a:p>
      </dsp:txBody>
      <dsp:txXfrm>
        <a:off x="42151" y="2367337"/>
        <a:ext cx="6279922" cy="779158"/>
      </dsp:txXfrm>
    </dsp:sp>
    <dsp:sp modelId="{F4528992-C1EF-4628-9C56-1120909458FD}">
      <dsp:nvSpPr>
        <dsp:cNvPr id="0" name=""/>
        <dsp:cNvSpPr/>
      </dsp:nvSpPr>
      <dsp:spPr>
        <a:xfrm>
          <a:off x="0" y="3292326"/>
          <a:ext cx="6364224" cy="863460"/>
        </a:xfrm>
        <a:prstGeom prst="roundRect">
          <a:avLst/>
        </a:prstGeom>
        <a:solidFill>
          <a:schemeClr val="accent5">
            <a:hueOff val="13057397"/>
            <a:satOff val="5769"/>
            <a:lumOff val="-6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Following remote guidelines</a:t>
          </a:r>
        </a:p>
      </dsp:txBody>
      <dsp:txXfrm>
        <a:off x="42151" y="3334477"/>
        <a:ext cx="6279922" cy="779158"/>
      </dsp:txXfrm>
    </dsp:sp>
    <dsp:sp modelId="{A0626A3D-DB42-4350-A9C2-6538C078FB84}">
      <dsp:nvSpPr>
        <dsp:cNvPr id="0" name=""/>
        <dsp:cNvSpPr/>
      </dsp:nvSpPr>
      <dsp:spPr>
        <a:xfrm>
          <a:off x="0" y="4259466"/>
          <a:ext cx="6364224" cy="863460"/>
        </a:xfrm>
        <a:prstGeom prst="roundRect">
          <a:avLst/>
        </a:prstGeom>
        <a:solidFill>
          <a:schemeClr val="accent5">
            <a:hueOff val="17409864"/>
            <a:satOff val="7692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Professionalism   </a:t>
          </a:r>
        </a:p>
      </dsp:txBody>
      <dsp:txXfrm>
        <a:off x="42151" y="4301617"/>
        <a:ext cx="6279922" cy="7791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3240B-94FE-4582-AE67-8181D34066DE}">
      <dsp:nvSpPr>
        <dsp:cNvPr id="0" name=""/>
        <dsp:cNvSpPr/>
      </dsp:nvSpPr>
      <dsp:spPr>
        <a:xfrm>
          <a:off x="0" y="0"/>
          <a:ext cx="3283267" cy="458494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976" tIns="330200" rIns="255976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Students gets a daily grade which counts for 50% of their grade.</a:t>
          </a:r>
        </a:p>
      </dsp:txBody>
      <dsp:txXfrm>
        <a:off x="0" y="1742279"/>
        <a:ext cx="3283267" cy="2750967"/>
      </dsp:txXfrm>
    </dsp:sp>
    <dsp:sp modelId="{6CFFDFC6-2FBB-4FF1-A300-2EB44C5AB914}">
      <dsp:nvSpPr>
        <dsp:cNvPr id="0" name=""/>
        <dsp:cNvSpPr/>
      </dsp:nvSpPr>
      <dsp:spPr>
        <a:xfrm>
          <a:off x="953891" y="458494"/>
          <a:ext cx="1375483" cy="13754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238" tIns="12700" rIns="10723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55326" y="659929"/>
        <a:ext cx="972613" cy="972613"/>
      </dsp:txXfrm>
    </dsp:sp>
    <dsp:sp modelId="{B918C64E-07D2-4CC5-944C-7907D8352F24}">
      <dsp:nvSpPr>
        <dsp:cNvPr id="0" name=""/>
        <dsp:cNvSpPr/>
      </dsp:nvSpPr>
      <dsp:spPr>
        <a:xfrm>
          <a:off x="0" y="4584874"/>
          <a:ext cx="3283267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E78C12-589C-431C-AD46-CF73D632BC40}">
      <dsp:nvSpPr>
        <dsp:cNvPr id="0" name=""/>
        <dsp:cNvSpPr/>
      </dsp:nvSpPr>
      <dsp:spPr>
        <a:xfrm>
          <a:off x="3611594" y="0"/>
          <a:ext cx="3283267" cy="458494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976" tIns="330200" rIns="255976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The projects the make takes up 30% of their grade.</a:t>
          </a:r>
        </a:p>
      </dsp:txBody>
      <dsp:txXfrm>
        <a:off x="3611594" y="1742279"/>
        <a:ext cx="3283267" cy="2750967"/>
      </dsp:txXfrm>
    </dsp:sp>
    <dsp:sp modelId="{5EFD1F72-1F48-404D-A7B4-DCFAB92F19B7}">
      <dsp:nvSpPr>
        <dsp:cNvPr id="0" name=""/>
        <dsp:cNvSpPr/>
      </dsp:nvSpPr>
      <dsp:spPr>
        <a:xfrm>
          <a:off x="4565486" y="458494"/>
          <a:ext cx="1375483" cy="137548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238" tIns="12700" rIns="10723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766921" y="659929"/>
        <a:ext cx="972613" cy="972613"/>
      </dsp:txXfrm>
    </dsp:sp>
    <dsp:sp modelId="{A5955BAD-2E1A-4B21-AFF5-2B960552494F}">
      <dsp:nvSpPr>
        <dsp:cNvPr id="0" name=""/>
        <dsp:cNvSpPr/>
      </dsp:nvSpPr>
      <dsp:spPr>
        <a:xfrm>
          <a:off x="3611594" y="4584874"/>
          <a:ext cx="3283267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4FA0A-08CD-4716-A5F6-90E2221775CC}">
      <dsp:nvSpPr>
        <dsp:cNvPr id="0" name=""/>
        <dsp:cNvSpPr/>
      </dsp:nvSpPr>
      <dsp:spPr>
        <a:xfrm>
          <a:off x="7223188" y="0"/>
          <a:ext cx="3283267" cy="458494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976" tIns="330200" rIns="255976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Test and quizzes make up the final 20% of their grade.</a:t>
          </a:r>
        </a:p>
      </dsp:txBody>
      <dsp:txXfrm>
        <a:off x="7223188" y="1742279"/>
        <a:ext cx="3283267" cy="2750967"/>
      </dsp:txXfrm>
    </dsp:sp>
    <dsp:sp modelId="{536F3E20-9B52-4F48-9B74-AD048FF04E10}">
      <dsp:nvSpPr>
        <dsp:cNvPr id="0" name=""/>
        <dsp:cNvSpPr/>
      </dsp:nvSpPr>
      <dsp:spPr>
        <a:xfrm>
          <a:off x="8177080" y="458494"/>
          <a:ext cx="1375483" cy="137548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238" tIns="12700" rIns="10723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378515" y="659929"/>
        <a:ext cx="972613" cy="972613"/>
      </dsp:txXfrm>
    </dsp:sp>
    <dsp:sp modelId="{AE9D7B93-9B94-412B-BF71-894D539A8A1D}">
      <dsp:nvSpPr>
        <dsp:cNvPr id="0" name=""/>
        <dsp:cNvSpPr/>
      </dsp:nvSpPr>
      <dsp:spPr>
        <a:xfrm>
          <a:off x="7223188" y="4584874"/>
          <a:ext cx="3283267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799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4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9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96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6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0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0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67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2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7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29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gauthierl@springfieldpublicschools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BC6E9-1CB7-4657-9ED3-B2983047A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65" r="25147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17F674-460B-403A-A2DE-FF05CC05E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 dirty="0"/>
              <a:t>Welcome to Sheet Metal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97248C-F6CE-4A78-8C12-44B35CCEE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r>
              <a:rPr lang="en-US" sz="2000" dirty="0"/>
              <a:t>Welding, Drafting and sign making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52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D0DD3-3F75-4430-A7E5-EDEF9530C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Grade Remote Daily Grading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20E42A-D8BF-4D7D-BE6E-0480FFC9AE0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93" y="2112579"/>
            <a:ext cx="8040414" cy="4666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00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08D4D3-6A25-48F4-BD45-A98C749018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7" b="1270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8C4B70-8B4E-4CE0-8627-A279E0B7C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72" y="415936"/>
            <a:ext cx="11497540" cy="41351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1500">
                <a:solidFill>
                  <a:schemeClr val="bg1"/>
                </a:solidFill>
              </a:rPr>
              <a:t>What is Sheet Metal?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047" y="4704862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66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3">
            <a:extLst>
              <a:ext uri="{FF2B5EF4-FFF2-40B4-BE49-F238E27FC236}">
                <a16:creationId xmlns:a16="http://schemas.microsoft.com/office/drawing/2014/main" id="{DFF41957-CB66-48E8-B537-EBB53B678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38C0C-6D3C-4874-BE75-87AA11089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41832"/>
            <a:ext cx="10506456" cy="1901952"/>
          </a:xfrm>
        </p:spPr>
        <p:txBody>
          <a:bodyPr anchor="ctr">
            <a:normAutofit/>
          </a:bodyPr>
          <a:lstStyle/>
          <a:p>
            <a:r>
              <a:rPr lang="en-US" sz="5400"/>
              <a:t>Hello, I’m Mr. Gauthier, your instructor for Sheet Metal </a:t>
            </a:r>
          </a:p>
        </p:txBody>
      </p:sp>
      <p:sp>
        <p:nvSpPr>
          <p:cNvPr id="41" name="Rectangle 35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06922"/>
            <a:ext cx="12801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37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146509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C5432-0147-4E32-BA7F-CBDC2AE09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668690"/>
            <a:ext cx="10509504" cy="2503510"/>
          </a:xfrm>
        </p:spPr>
        <p:txBody>
          <a:bodyPr>
            <a:normAutofit/>
          </a:bodyPr>
          <a:lstStyle/>
          <a:p>
            <a:r>
              <a:rPr lang="en-US" sz="2000" dirty="0"/>
              <a:t>9</a:t>
            </a:r>
            <a:r>
              <a:rPr lang="en-US" sz="2000" baseline="30000" dirty="0"/>
              <a:t>th</a:t>
            </a:r>
            <a:r>
              <a:rPr lang="en-US" sz="2000" dirty="0"/>
              <a:t> &amp; 10</a:t>
            </a:r>
            <a:r>
              <a:rPr lang="en-US" sz="2000" baseline="30000" dirty="0"/>
              <a:t>th</a:t>
            </a:r>
            <a:r>
              <a:rPr lang="en-US" sz="2000" dirty="0"/>
              <a:t> grades I can be reached at</a:t>
            </a:r>
          </a:p>
          <a:p>
            <a:r>
              <a:rPr lang="en-US" sz="2000" dirty="0"/>
              <a:t>Email- </a:t>
            </a:r>
            <a:r>
              <a:rPr lang="en-US" sz="2000" dirty="0">
                <a:hlinkClick r:id="rId2"/>
              </a:rPr>
              <a:t>gauthierl@springfieldpublicschools.com</a:t>
            </a:r>
            <a:endParaRPr lang="en-US" sz="2000" dirty="0"/>
          </a:p>
          <a:p>
            <a:r>
              <a:rPr lang="en-US" sz="2000" dirty="0"/>
              <a:t>Phone #- 413-486-0566</a:t>
            </a:r>
          </a:p>
        </p:txBody>
      </p:sp>
    </p:spTree>
    <p:extLst>
      <p:ext uri="{BB962C8B-B14F-4D97-AF65-F5344CB8AC3E}">
        <p14:creationId xmlns:p14="http://schemas.microsoft.com/office/powerpoint/2010/main" val="207989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16F48AD3-C8B3-4F74-B546-F12937F7D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503F77-F232-47C2-A878-63BAF8FDD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STUDENT HELP DESK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B34FF5-CE2C-427B-867C-FA09E1C224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992" y="1368974"/>
            <a:ext cx="7053626" cy="396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549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C68A55F-7B32-44D8-AEE5-1AF405326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82480-0918-4A31-BA0A-B238CBFDF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429030"/>
            <a:ext cx="2834640" cy="5457589"/>
          </a:xfrm>
        </p:spPr>
        <p:txBody>
          <a:bodyPr anchor="ctr">
            <a:normAutofit/>
          </a:bodyPr>
          <a:lstStyle/>
          <a:p>
            <a:r>
              <a:rPr lang="en-US" dirty="0"/>
              <a:t>Meet the Teacher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D1AAA2C-FBBE-42AA-B869-31D524B76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320" y="6112341"/>
            <a:ext cx="10835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F937BBF-9326-4230-AB1B-F1795E350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45208" y="4686084"/>
            <a:ext cx="54864" cy="2834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7D513E15-1261-4AC7-A31C-ED22763E7E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35534"/>
              </p:ext>
            </p:extLst>
          </p:nvPr>
        </p:nvGraphicFramePr>
        <p:xfrm>
          <a:off x="4041648" y="429030"/>
          <a:ext cx="7452360" cy="545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3735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7B4F8-57A1-43FB-A459-656ECFFD7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Expected in Class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AD233BB-8D4F-46A7-942C-17909C6407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122" y="1695911"/>
            <a:ext cx="6345044" cy="596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695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0AD666-6F08-40D9-93A5-51EE00216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/>
              <a:t>9</a:t>
            </a:r>
            <a:r>
              <a:rPr lang="en-US" baseline="30000"/>
              <a:t>th</a:t>
            </a:r>
            <a:r>
              <a:rPr lang="en-US"/>
              <a:t> Grade Exploratory Points</a:t>
            </a:r>
            <a:br>
              <a:rPr lang="en-US"/>
            </a:br>
            <a:r>
              <a:rPr lang="en-US"/>
              <a:t>Each student is graded on 13 points per day.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DB576EA-F9D5-4634-885E-E8B0263247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115084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8030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DF27B-E529-4EAF-8D27-E4A65D259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Grade Daily Point Sheet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5F2B27-3614-4237-8D38-72A21DD040C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106" y="2832894"/>
            <a:ext cx="8159750" cy="298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629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8E2B99-87C6-4335-819A-97C7C5B4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anchor="ctr">
            <a:norm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Grade Grading System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CC810B-1693-470C-81A7-9E722D08A9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6386"/>
              </p:ext>
            </p:extLst>
          </p:nvPr>
        </p:nvGraphicFramePr>
        <p:xfrm>
          <a:off x="838200" y="1650222"/>
          <a:ext cx="10506456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8157800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50B642D074944FB6AAB52FD423B989" ma:contentTypeVersion="5" ma:contentTypeDescription="Create a new document." ma:contentTypeScope="" ma:versionID="8cf0cf4f7cc95dbd8b95a9ced92b44f8">
  <xsd:schema xmlns:xsd="http://www.w3.org/2001/XMLSchema" xmlns:xs="http://www.w3.org/2001/XMLSchema" xmlns:p="http://schemas.microsoft.com/office/2006/metadata/properties" xmlns:ns2="945392b4-dac5-406c-8029-2726184eef8e" xmlns:ns3="298af30b-2ebf-4401-97a8-c1d2964e1502" targetNamespace="http://schemas.microsoft.com/office/2006/metadata/properties" ma:root="true" ma:fieldsID="c6585e70af85c33541b942528af6375e" ns2:_="" ns3:_="">
    <xsd:import namespace="945392b4-dac5-406c-8029-2726184eef8e"/>
    <xsd:import namespace="298af30b-2ebf-4401-97a8-c1d2964e15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392b4-dac5-406c-8029-2726184eef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8af30b-2ebf-4401-97a8-c1d2964e150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2F4803-176B-445C-8B1B-68FF76644F17}"/>
</file>

<file path=customXml/itemProps2.xml><?xml version="1.0" encoding="utf-8"?>
<ds:datastoreItem xmlns:ds="http://schemas.openxmlformats.org/officeDocument/2006/customXml" ds:itemID="{39FA46CA-9552-42E5-9881-5353D32FCADC}"/>
</file>

<file path=customXml/itemProps3.xml><?xml version="1.0" encoding="utf-8"?>
<ds:datastoreItem xmlns:ds="http://schemas.openxmlformats.org/officeDocument/2006/customXml" ds:itemID="{A41CB12D-639C-49BD-8D66-8D9D4143F75B}"/>
</file>

<file path=docProps/app.xml><?xml version="1.0" encoding="utf-8"?>
<Properties xmlns="http://schemas.openxmlformats.org/officeDocument/2006/extended-properties" xmlns:vt="http://schemas.openxmlformats.org/officeDocument/2006/docPropsVTypes">
  <TotalTime>2988</TotalTime>
  <Words>182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Avenir Next LT Pro</vt:lpstr>
      <vt:lpstr>Calibri</vt:lpstr>
      <vt:lpstr>AccentBoxVTI</vt:lpstr>
      <vt:lpstr>Welcome to Sheet Metal</vt:lpstr>
      <vt:lpstr>What is Sheet Metal?</vt:lpstr>
      <vt:lpstr>Hello, I’m Mr. Gauthier, your instructor for Sheet Metal </vt:lpstr>
      <vt:lpstr>STUDENT HELP DESK</vt:lpstr>
      <vt:lpstr>Meet the Teacher</vt:lpstr>
      <vt:lpstr>What is Expected in Class</vt:lpstr>
      <vt:lpstr>9th Grade Exploratory Points Each student is graded on 13 points per day.</vt:lpstr>
      <vt:lpstr>9th Grade Daily Point Sheet</vt:lpstr>
      <vt:lpstr>10th Grade Grading System</vt:lpstr>
      <vt:lpstr>10th Grade Remote Daily Grading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Sheet Metal</dc:title>
  <dc:creator>Leslie Gauthier</dc:creator>
  <cp:lastModifiedBy>Leslie Gauthier</cp:lastModifiedBy>
  <cp:revision>1</cp:revision>
  <dcterms:created xsi:type="dcterms:W3CDTF">2020-10-23T16:24:19Z</dcterms:created>
  <dcterms:modified xsi:type="dcterms:W3CDTF">2020-10-25T18:13:09Z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0x010100B950B642D074944FB6AAB52FD423B989</vt:lpwstr>
  </property>
</Properties>
</file>