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4"/>
  </p:sldMasterIdLst>
  <p:sldIdLst>
    <p:sldId id="256" r:id="rId5"/>
    <p:sldId id="257" r:id="rId6"/>
    <p:sldId id="263" r:id="rId7"/>
    <p:sldId id="265" r:id="rId8"/>
    <p:sldId id="262" r:id="rId9"/>
    <p:sldId id="25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2A97CB-06FE-4517-BFA3-D6B53D2389FC}" v="1" dt="2020-10-29T00:49:52.911"/>
    <p1510:client id="{EE5CCF37-38E7-4785-BF6B-6A87529485E3}" v="35" dt="2020-10-22T22:35:13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58" d="100"/>
          <a:sy n="58" d="100"/>
        </p:scale>
        <p:origin x="2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houn, Joyce" userId="8a270594-f97b-4ba9-8377-2c9e13a72812" providerId="ADAL" clId="{EE5CCF37-38E7-4785-BF6B-6A87529485E3}"/>
    <pc:docChg chg="undo custSel mod addSld delSld modSld sldOrd">
      <pc:chgData name="Calhoun, Joyce" userId="8a270594-f97b-4ba9-8377-2c9e13a72812" providerId="ADAL" clId="{EE5CCF37-38E7-4785-BF6B-6A87529485E3}" dt="2020-10-22T22:35:25.929" v="2134" actId="26606"/>
      <pc:docMkLst>
        <pc:docMk/>
      </pc:docMkLst>
      <pc:sldChg chg="modAnim">
        <pc:chgData name="Calhoun, Joyce" userId="8a270594-f97b-4ba9-8377-2c9e13a72812" providerId="ADAL" clId="{EE5CCF37-38E7-4785-BF6B-6A87529485E3}" dt="2020-10-22T22:22:45.341" v="1727"/>
        <pc:sldMkLst>
          <pc:docMk/>
          <pc:sldMk cId="244964019" sldId="257"/>
        </pc:sldMkLst>
      </pc:sldChg>
      <pc:sldChg chg="ord">
        <pc:chgData name="Calhoun, Joyce" userId="8a270594-f97b-4ba9-8377-2c9e13a72812" providerId="ADAL" clId="{EE5CCF37-38E7-4785-BF6B-6A87529485E3}" dt="2020-10-22T22:35:13.538" v="2133"/>
        <pc:sldMkLst>
          <pc:docMk/>
          <pc:sldMk cId="2451793282" sldId="258"/>
        </pc:sldMkLst>
      </pc:sldChg>
      <pc:sldChg chg="addSp delSp modSp del mod setBg delDesignElem">
        <pc:chgData name="Calhoun, Joyce" userId="8a270594-f97b-4ba9-8377-2c9e13a72812" providerId="ADAL" clId="{EE5CCF37-38E7-4785-BF6B-6A87529485E3}" dt="2020-10-22T21:52:54.985" v="445" actId="2696"/>
        <pc:sldMkLst>
          <pc:docMk/>
          <pc:sldMk cId="269461723" sldId="259"/>
        </pc:sldMkLst>
        <pc:spChg chg="del mod ord">
          <ac:chgData name="Calhoun, Joyce" userId="8a270594-f97b-4ba9-8377-2c9e13a72812" providerId="ADAL" clId="{EE5CCF37-38E7-4785-BF6B-6A87529485E3}" dt="2020-10-22T21:41:25.136" v="379" actId="478"/>
          <ac:spMkLst>
            <pc:docMk/>
            <pc:sldMk cId="269461723" sldId="259"/>
            <ac:spMk id="2" creationId="{45DD771D-2D5A-45AD-9DF8-2BB67FFDC386}"/>
          </ac:spMkLst>
        </pc:spChg>
        <pc:spChg chg="add del">
          <ac:chgData name="Calhoun, Joyce" userId="8a270594-f97b-4ba9-8377-2c9e13a72812" providerId="ADAL" clId="{EE5CCF37-38E7-4785-BF6B-6A87529485E3}" dt="2020-10-22T21:34:31.367" v="26" actId="931"/>
          <ac:spMkLst>
            <pc:docMk/>
            <pc:sldMk cId="269461723" sldId="259"/>
            <ac:spMk id="3" creationId="{B48D44FF-5BF4-4ACF-86D5-BF645D034A61}"/>
          </ac:spMkLst>
        </pc:spChg>
        <pc:spChg chg="add del mod">
          <ac:chgData name="Calhoun, Joyce" userId="8a270594-f97b-4ba9-8377-2c9e13a72812" providerId="ADAL" clId="{EE5CCF37-38E7-4785-BF6B-6A87529485E3}" dt="2020-10-22T21:33:41.615" v="11" actId="478"/>
          <ac:spMkLst>
            <pc:docMk/>
            <pc:sldMk cId="269461723" sldId="259"/>
            <ac:spMk id="9" creationId="{7BF58F7A-3FCF-48EE-AA57-C1D2D65B5775}"/>
          </ac:spMkLst>
        </pc:spChg>
        <pc:spChg chg="add del">
          <ac:chgData name="Calhoun, Joyce" userId="8a270594-f97b-4ba9-8377-2c9e13a72812" providerId="ADAL" clId="{EE5CCF37-38E7-4785-BF6B-6A87529485E3}" dt="2020-10-22T21:33:43.583" v="16" actId="26606"/>
          <ac:spMkLst>
            <pc:docMk/>
            <pc:sldMk cId="269461723" sldId="259"/>
            <ac:spMk id="12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3:43.583" v="16" actId="26606"/>
          <ac:spMkLst>
            <pc:docMk/>
            <pc:sldMk cId="269461723" sldId="259"/>
            <ac:spMk id="14" creationId="{AB65D3DA-DB4B-411D-A7AA-214B7CCDDC51}"/>
          </ac:spMkLst>
        </pc:spChg>
        <pc:spChg chg="add del">
          <ac:chgData name="Calhoun, Joyce" userId="8a270594-f97b-4ba9-8377-2c9e13a72812" providerId="ADAL" clId="{EE5CCF37-38E7-4785-BF6B-6A87529485E3}" dt="2020-10-22T21:33:43.583" v="16" actId="26606"/>
          <ac:spMkLst>
            <pc:docMk/>
            <pc:sldMk cId="269461723" sldId="259"/>
            <ac:spMk id="16" creationId="{97EE1032-0446-4780-BB30-27AE77616AEE}"/>
          </ac:spMkLst>
        </pc:spChg>
        <pc:spChg chg="add del">
          <ac:chgData name="Calhoun, Joyce" userId="8a270594-f97b-4ba9-8377-2c9e13a72812" providerId="ADAL" clId="{EE5CCF37-38E7-4785-BF6B-6A87529485E3}" dt="2020-10-22T21:33:43.583" v="16" actId="26606"/>
          <ac:spMkLst>
            <pc:docMk/>
            <pc:sldMk cId="269461723" sldId="259"/>
            <ac:spMk id="18" creationId="{A35FAFD0-54FE-4EEA-8212-180B5B5D3F61}"/>
          </ac:spMkLst>
        </pc:spChg>
        <pc:spChg chg="add del">
          <ac:chgData name="Calhoun, Joyce" userId="8a270594-f97b-4ba9-8377-2c9e13a72812" providerId="ADAL" clId="{EE5CCF37-38E7-4785-BF6B-6A87529485E3}" dt="2020-10-22T21:33:43.583" v="16" actId="26606"/>
          <ac:spMkLst>
            <pc:docMk/>
            <pc:sldMk cId="269461723" sldId="259"/>
            <ac:spMk id="20" creationId="{4ACCBECF-20B0-4F18-8FD2-DA5E82AB3D5F}"/>
          </ac:spMkLst>
        </pc:spChg>
        <pc:spChg chg="add del">
          <ac:chgData name="Calhoun, Joyce" userId="8a270594-f97b-4ba9-8377-2c9e13a72812" providerId="ADAL" clId="{EE5CCF37-38E7-4785-BF6B-6A87529485E3}" dt="2020-10-22T21:34:35.328" v="32" actId="26606"/>
          <ac:spMkLst>
            <pc:docMk/>
            <pc:sldMk cId="269461723" sldId="259"/>
            <ac:spMk id="24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3:42.060" v="13" actId="26606"/>
          <ac:spMkLst>
            <pc:docMk/>
            <pc:sldMk cId="269461723" sldId="259"/>
            <ac:spMk id="25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4:35.328" v="32" actId="26606"/>
          <ac:spMkLst>
            <pc:docMk/>
            <pc:sldMk cId="269461723" sldId="259"/>
            <ac:spMk id="26" creationId="{EB6DAA74-6928-4A84-9C3F-D130518F6441}"/>
          </ac:spMkLst>
        </pc:spChg>
        <pc:spChg chg="add del">
          <ac:chgData name="Calhoun, Joyce" userId="8a270594-f97b-4ba9-8377-2c9e13a72812" providerId="ADAL" clId="{EE5CCF37-38E7-4785-BF6B-6A87529485E3}" dt="2020-10-22T21:33:42.060" v="13" actId="26606"/>
          <ac:spMkLst>
            <pc:docMk/>
            <pc:sldMk cId="269461723" sldId="259"/>
            <ac:spMk id="27" creationId="{EB6DAA74-6928-4A84-9C3F-D130518F6441}"/>
          </ac:spMkLst>
        </pc:spChg>
        <pc:spChg chg="add del">
          <ac:chgData name="Calhoun, Joyce" userId="8a270594-f97b-4ba9-8377-2c9e13a72812" providerId="ADAL" clId="{EE5CCF37-38E7-4785-BF6B-6A87529485E3}" dt="2020-10-22T21:34:35.328" v="32" actId="26606"/>
          <ac:spMkLst>
            <pc:docMk/>
            <pc:sldMk cId="269461723" sldId="259"/>
            <ac:spMk id="28" creationId="{61F8D543-B05B-4837-B770-442001B9855D}"/>
          </ac:spMkLst>
        </pc:spChg>
        <pc:spChg chg="add del">
          <ac:chgData name="Calhoun, Joyce" userId="8a270594-f97b-4ba9-8377-2c9e13a72812" providerId="ADAL" clId="{EE5CCF37-38E7-4785-BF6B-6A87529485E3}" dt="2020-10-22T21:33:42.060" v="13" actId="26606"/>
          <ac:spMkLst>
            <pc:docMk/>
            <pc:sldMk cId="269461723" sldId="259"/>
            <ac:spMk id="29" creationId="{61F8D543-B05B-4837-B770-442001B9855D}"/>
          </ac:spMkLst>
        </pc:spChg>
        <pc:spChg chg="add del">
          <ac:chgData name="Calhoun, Joyce" userId="8a270594-f97b-4ba9-8377-2c9e13a72812" providerId="ADAL" clId="{EE5CCF37-38E7-4785-BF6B-6A87529485E3}" dt="2020-10-22T21:34:35.328" v="32" actId="26606"/>
          <ac:spMkLst>
            <pc:docMk/>
            <pc:sldMk cId="269461723" sldId="259"/>
            <ac:spMk id="30" creationId="{33439034-106D-4655-BBDB-B17BC075E816}"/>
          </ac:spMkLst>
        </pc:spChg>
        <pc:spChg chg="add del">
          <ac:chgData name="Calhoun, Joyce" userId="8a270594-f97b-4ba9-8377-2c9e13a72812" providerId="ADAL" clId="{EE5CCF37-38E7-4785-BF6B-6A87529485E3}" dt="2020-10-22T21:33:42.060" v="13" actId="26606"/>
          <ac:spMkLst>
            <pc:docMk/>
            <pc:sldMk cId="269461723" sldId="259"/>
            <ac:spMk id="31" creationId="{33439034-106D-4655-BBDB-B17BC075E816}"/>
          </ac:spMkLst>
        </pc:spChg>
        <pc:spChg chg="add del">
          <ac:chgData name="Calhoun, Joyce" userId="8a270594-f97b-4ba9-8377-2c9e13a72812" providerId="ADAL" clId="{EE5CCF37-38E7-4785-BF6B-6A87529485E3}" dt="2020-10-22T21:34:35.328" v="32" actId="26606"/>
          <ac:spMkLst>
            <pc:docMk/>
            <pc:sldMk cId="269461723" sldId="259"/>
            <ac:spMk id="32" creationId="{D155F34F-7C64-41A2-8136-59F46830A727}"/>
          </ac:spMkLst>
        </pc:spChg>
        <pc:spChg chg="add del">
          <ac:chgData name="Calhoun, Joyce" userId="8a270594-f97b-4ba9-8377-2c9e13a72812" providerId="ADAL" clId="{EE5CCF37-38E7-4785-BF6B-6A87529485E3}" dt="2020-10-22T21:33:42.060" v="13" actId="26606"/>
          <ac:spMkLst>
            <pc:docMk/>
            <pc:sldMk cId="269461723" sldId="259"/>
            <ac:spMk id="33" creationId="{D155F34F-7C64-41A2-8136-59F46830A727}"/>
          </ac:spMkLst>
        </pc:spChg>
        <pc:spChg chg="add del">
          <ac:chgData name="Calhoun, Joyce" userId="8a270594-f97b-4ba9-8377-2c9e13a72812" providerId="ADAL" clId="{EE5CCF37-38E7-4785-BF6B-6A87529485E3}" dt="2020-10-22T21:33:42.060" v="13" actId="26606"/>
          <ac:spMkLst>
            <pc:docMk/>
            <pc:sldMk cId="269461723" sldId="259"/>
            <ac:spMk id="35" creationId="{9770B7C0-DF79-4208-BE2C-C3769635FA2C}"/>
          </ac:spMkLst>
        </pc:spChg>
        <pc:spChg chg="add del">
          <ac:chgData name="Calhoun, Joyce" userId="8a270594-f97b-4ba9-8377-2c9e13a72812" providerId="ADAL" clId="{EE5CCF37-38E7-4785-BF6B-6A87529485E3}" dt="2020-10-22T21:34:35.328" v="32" actId="26606"/>
          <ac:spMkLst>
            <pc:docMk/>
            <pc:sldMk cId="269461723" sldId="259"/>
            <ac:spMk id="37" creationId="{9770B7C0-DF79-4208-BE2C-C3769635FA2C}"/>
          </ac:spMkLst>
        </pc:spChg>
        <pc:spChg chg="add del mod">
          <ac:chgData name="Calhoun, Joyce" userId="8a270594-f97b-4ba9-8377-2c9e13a72812" providerId="ADAL" clId="{EE5CCF37-38E7-4785-BF6B-6A87529485E3}" dt="2020-10-22T21:36:03.271" v="60" actId="931"/>
          <ac:spMkLst>
            <pc:docMk/>
            <pc:sldMk cId="269461723" sldId="259"/>
            <ac:spMk id="38" creationId="{C3C05022-2D71-43E2-A20E-F53FB19393AD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39" creationId="{B1B1DA7C-6D89-40C4-A66D-E7884FDDD921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40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41" creationId="{B10A39EF-A122-4008-BF4C-A4C10E5B27D3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42" creationId="{344E5373-7FE7-4ECA-AF31-CAAC62B1C60C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43" creationId="{24BEAAD8-29D0-4A01-80F2-124E3521E8D2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44" creationId="{2F12E152-460B-4B4C-960A-2B49722D0BA6}"/>
          </ac:spMkLst>
        </pc:spChg>
        <pc:spChg chg="add del">
          <ac:chgData name="Calhoun, Joyce" userId="8a270594-f97b-4ba9-8377-2c9e13a72812" providerId="ADAL" clId="{EE5CCF37-38E7-4785-BF6B-6A87529485E3}" dt="2020-10-22T21:34:37.954" v="34" actId="26606"/>
          <ac:spMkLst>
            <pc:docMk/>
            <pc:sldMk cId="269461723" sldId="259"/>
            <ac:spMk id="45" creationId="{35290C52-9C96-4427-B460-BE273FB1822C}"/>
          </ac:spMkLst>
        </pc:spChg>
        <pc:spChg chg="add del">
          <ac:chgData name="Calhoun, Joyce" userId="8a270594-f97b-4ba9-8377-2c9e13a72812" providerId="ADAL" clId="{EE5CCF37-38E7-4785-BF6B-6A87529485E3}" dt="2020-10-22T21:34:38.735" v="36" actId="26606"/>
          <ac:spMkLst>
            <pc:docMk/>
            <pc:sldMk cId="269461723" sldId="259"/>
            <ac:spMk id="47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4:38.735" v="36" actId="26606"/>
          <ac:spMkLst>
            <pc:docMk/>
            <pc:sldMk cId="269461723" sldId="259"/>
            <ac:spMk id="48" creationId="{EB6DAA74-6928-4A84-9C3F-D130518F6441}"/>
          </ac:spMkLst>
        </pc:spChg>
        <pc:spChg chg="add del">
          <ac:chgData name="Calhoun, Joyce" userId="8a270594-f97b-4ba9-8377-2c9e13a72812" providerId="ADAL" clId="{EE5CCF37-38E7-4785-BF6B-6A87529485E3}" dt="2020-10-22T21:34:38.735" v="36" actId="26606"/>
          <ac:spMkLst>
            <pc:docMk/>
            <pc:sldMk cId="269461723" sldId="259"/>
            <ac:spMk id="49" creationId="{FDE2EC86-78BA-4B5E-A283-4FC8EC64C6FE}"/>
          </ac:spMkLst>
        </pc:spChg>
        <pc:spChg chg="add del">
          <ac:chgData name="Calhoun, Joyce" userId="8a270594-f97b-4ba9-8377-2c9e13a72812" providerId="ADAL" clId="{EE5CCF37-38E7-4785-BF6B-6A87529485E3}" dt="2020-10-22T21:34:38.735" v="36" actId="26606"/>
          <ac:spMkLst>
            <pc:docMk/>
            <pc:sldMk cId="269461723" sldId="259"/>
            <ac:spMk id="50" creationId="{ECC966CD-9E88-40A4-8C1B-22FDDBF56C76}"/>
          </ac:spMkLst>
        </pc:spChg>
        <pc:spChg chg="add del">
          <ac:chgData name="Calhoun, Joyce" userId="8a270594-f97b-4ba9-8377-2c9e13a72812" providerId="ADAL" clId="{EE5CCF37-38E7-4785-BF6B-6A87529485E3}" dt="2020-10-22T21:34:39.309" v="38" actId="26606"/>
          <ac:spMkLst>
            <pc:docMk/>
            <pc:sldMk cId="269461723" sldId="259"/>
            <ac:spMk id="52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4:39.309" v="38" actId="26606"/>
          <ac:spMkLst>
            <pc:docMk/>
            <pc:sldMk cId="269461723" sldId="259"/>
            <ac:spMk id="53" creationId="{EB6DAA74-6928-4A84-9C3F-D130518F6441}"/>
          </ac:spMkLst>
        </pc:spChg>
        <pc:spChg chg="add del">
          <ac:chgData name="Calhoun, Joyce" userId="8a270594-f97b-4ba9-8377-2c9e13a72812" providerId="ADAL" clId="{EE5CCF37-38E7-4785-BF6B-6A87529485E3}" dt="2020-10-22T21:34:39.309" v="38" actId="26606"/>
          <ac:spMkLst>
            <pc:docMk/>
            <pc:sldMk cId="269461723" sldId="259"/>
            <ac:spMk id="54" creationId="{61F8D543-B05B-4837-B770-442001B9855D}"/>
          </ac:spMkLst>
        </pc:spChg>
        <pc:spChg chg="add del">
          <ac:chgData name="Calhoun, Joyce" userId="8a270594-f97b-4ba9-8377-2c9e13a72812" providerId="ADAL" clId="{EE5CCF37-38E7-4785-BF6B-6A87529485E3}" dt="2020-10-22T21:34:39.309" v="38" actId="26606"/>
          <ac:spMkLst>
            <pc:docMk/>
            <pc:sldMk cId="269461723" sldId="259"/>
            <ac:spMk id="55" creationId="{33439034-106D-4655-BBDB-B17BC075E816}"/>
          </ac:spMkLst>
        </pc:spChg>
        <pc:spChg chg="add del">
          <ac:chgData name="Calhoun, Joyce" userId="8a270594-f97b-4ba9-8377-2c9e13a72812" providerId="ADAL" clId="{EE5CCF37-38E7-4785-BF6B-6A87529485E3}" dt="2020-10-22T21:34:39.309" v="38" actId="26606"/>
          <ac:spMkLst>
            <pc:docMk/>
            <pc:sldMk cId="269461723" sldId="259"/>
            <ac:spMk id="56" creationId="{D155F34F-7C64-41A2-8136-59F46830A727}"/>
          </ac:spMkLst>
        </pc:spChg>
        <pc:spChg chg="add del">
          <ac:chgData name="Calhoun, Joyce" userId="8a270594-f97b-4ba9-8377-2c9e13a72812" providerId="ADAL" clId="{EE5CCF37-38E7-4785-BF6B-6A87529485E3}" dt="2020-10-22T21:34:39.309" v="38" actId="26606"/>
          <ac:spMkLst>
            <pc:docMk/>
            <pc:sldMk cId="269461723" sldId="259"/>
            <ac:spMk id="57" creationId="{9770B7C0-DF79-4208-BE2C-C3769635FA2C}"/>
          </ac:spMkLst>
        </pc:spChg>
        <pc:spChg chg="add del mod">
          <ac:chgData name="Calhoun, Joyce" userId="8a270594-f97b-4ba9-8377-2c9e13a72812" providerId="ADAL" clId="{EE5CCF37-38E7-4785-BF6B-6A87529485E3}" dt="2020-10-22T21:37:03.447" v="84"/>
          <ac:spMkLst>
            <pc:docMk/>
            <pc:sldMk cId="269461723" sldId="259"/>
            <ac:spMk id="58" creationId="{22125D12-B808-4CF2-AC71-2EA1FC1AECD3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59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60" creationId="{B10A39EF-A122-4008-BF4C-A4C10E5B27D3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61" creationId="{344E5373-7FE7-4ECA-AF31-CAAC62B1C60C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62" creationId="{24BEAAD8-29D0-4A01-80F2-124E3521E8D2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63" creationId="{2F12E152-460B-4B4C-960A-2B49722D0BA6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64" creationId="{35290C52-9C96-4427-B460-BE273FB1822C}"/>
          </ac:spMkLst>
        </pc:spChg>
        <pc:spChg chg="add del">
          <ac:chgData name="Calhoun, Joyce" userId="8a270594-f97b-4ba9-8377-2c9e13a72812" providerId="ADAL" clId="{EE5CCF37-38E7-4785-BF6B-6A87529485E3}" dt="2020-10-22T21:34:42.466" v="40" actId="26606"/>
          <ac:spMkLst>
            <pc:docMk/>
            <pc:sldMk cId="269461723" sldId="259"/>
            <ac:spMk id="65" creationId="{B1B1DA7C-6D89-40C4-A66D-E7884FDDD921}"/>
          </ac:spMkLst>
        </pc:spChg>
        <pc:spChg chg="add del mod">
          <ac:chgData name="Calhoun, Joyce" userId="8a270594-f97b-4ba9-8377-2c9e13a72812" providerId="ADAL" clId="{EE5CCF37-38E7-4785-BF6B-6A87529485E3}" dt="2020-10-22T21:37:26.854" v="107"/>
          <ac:spMkLst>
            <pc:docMk/>
            <pc:sldMk cId="269461723" sldId="259"/>
            <ac:spMk id="66" creationId="{4196240C-6CD6-4DA6-ACE5-2950698E78CC}"/>
          </ac:spMkLst>
        </pc:spChg>
        <pc:spChg chg="add del">
          <ac:chgData name="Calhoun, Joyce" userId="8a270594-f97b-4ba9-8377-2c9e13a72812" providerId="ADAL" clId="{EE5CCF37-38E7-4785-BF6B-6A87529485E3}" dt="2020-10-22T21:34:43.402" v="42" actId="26606"/>
          <ac:spMkLst>
            <pc:docMk/>
            <pc:sldMk cId="269461723" sldId="259"/>
            <ac:spMk id="67" creationId="{0C342A74-E7D6-462F-B765-DE44E364FDC6}"/>
          </ac:spMkLst>
        </pc:spChg>
        <pc:spChg chg="add del">
          <ac:chgData name="Calhoun, Joyce" userId="8a270594-f97b-4ba9-8377-2c9e13a72812" providerId="ADAL" clId="{EE5CCF37-38E7-4785-BF6B-6A87529485E3}" dt="2020-10-22T21:34:43.402" v="42" actId="26606"/>
          <ac:spMkLst>
            <pc:docMk/>
            <pc:sldMk cId="269461723" sldId="259"/>
            <ac:spMk id="68" creationId="{424D0B99-7FEC-4C44-832B-32C2A8C60F75}"/>
          </ac:spMkLst>
        </pc:spChg>
        <pc:spChg chg="add del">
          <ac:chgData name="Calhoun, Joyce" userId="8a270594-f97b-4ba9-8377-2c9e13a72812" providerId="ADAL" clId="{EE5CCF37-38E7-4785-BF6B-6A87529485E3}" dt="2020-10-22T21:34:43.402" v="42" actId="26606"/>
          <ac:spMkLst>
            <pc:docMk/>
            <pc:sldMk cId="269461723" sldId="259"/>
            <ac:spMk id="69" creationId="{1465B572-E1B1-4196-BE0E-DF8A13B79ADA}"/>
          </ac:spMkLst>
        </pc:spChg>
        <pc:spChg chg="add del">
          <ac:chgData name="Calhoun, Joyce" userId="8a270594-f97b-4ba9-8377-2c9e13a72812" providerId="ADAL" clId="{EE5CCF37-38E7-4785-BF6B-6A87529485E3}" dt="2020-10-22T21:34:43.402" v="42" actId="26606"/>
          <ac:spMkLst>
            <pc:docMk/>
            <pc:sldMk cId="269461723" sldId="259"/>
            <ac:spMk id="70" creationId="{A73350B7-78EA-49BE-A327-4C409D168B32}"/>
          </ac:spMkLst>
        </pc:spChg>
        <pc:spChg chg="add del">
          <ac:chgData name="Calhoun, Joyce" userId="8a270594-f97b-4ba9-8377-2c9e13a72812" providerId="ADAL" clId="{EE5CCF37-38E7-4785-BF6B-6A87529485E3}" dt="2020-10-22T21:34:43.402" v="42" actId="26606"/>
          <ac:spMkLst>
            <pc:docMk/>
            <pc:sldMk cId="269461723" sldId="259"/>
            <ac:spMk id="71" creationId="{539ACA9F-AA01-4858-93E2-A2F104AD2F04}"/>
          </ac:spMkLst>
        </pc:spChg>
        <pc:spChg chg="add del">
          <ac:chgData name="Calhoun, Joyce" userId="8a270594-f97b-4ba9-8377-2c9e13a72812" providerId="ADAL" clId="{EE5CCF37-38E7-4785-BF6B-6A87529485E3}" dt="2020-10-22T21:34:43.402" v="42" actId="26606"/>
          <ac:spMkLst>
            <pc:docMk/>
            <pc:sldMk cId="269461723" sldId="259"/>
            <ac:spMk id="72" creationId="{33EB4018-5194-447C-9891-785EBB588468}"/>
          </ac:spMkLst>
        </pc:spChg>
        <pc:spChg chg="add del mod">
          <ac:chgData name="Calhoun, Joyce" userId="8a270594-f97b-4ba9-8377-2c9e13a72812" providerId="ADAL" clId="{EE5CCF37-38E7-4785-BF6B-6A87529485E3}" dt="2020-10-22T21:52:00.728" v="443" actId="478"/>
          <ac:spMkLst>
            <pc:docMk/>
            <pc:sldMk cId="269461723" sldId="259"/>
            <ac:spMk id="73" creationId="{3897D3AB-9DEE-464C-948B-83ABD1992A88}"/>
          </ac:spMkLst>
        </pc:spChg>
        <pc:spChg chg="add del">
          <ac:chgData name="Calhoun, Joyce" userId="8a270594-f97b-4ba9-8377-2c9e13a72812" providerId="ADAL" clId="{EE5CCF37-38E7-4785-BF6B-6A87529485E3}" dt="2020-10-22T21:34:46.277" v="44" actId="26606"/>
          <ac:spMkLst>
            <pc:docMk/>
            <pc:sldMk cId="269461723" sldId="259"/>
            <ac:spMk id="74" creationId="{E409A230-1F63-4EE2-8589-626E2B6F9C2D}"/>
          </ac:spMkLst>
        </pc:spChg>
        <pc:spChg chg="add del">
          <ac:chgData name="Calhoun, Joyce" userId="8a270594-f97b-4ba9-8377-2c9e13a72812" providerId="ADAL" clId="{EE5CCF37-38E7-4785-BF6B-6A87529485E3}" dt="2020-10-22T21:34:46.277" v="44" actId="26606"/>
          <ac:spMkLst>
            <pc:docMk/>
            <pc:sldMk cId="269461723" sldId="259"/>
            <ac:spMk id="75" creationId="{8CA51A8C-0E50-41DF-A91D-08AF981DAC62}"/>
          </ac:spMkLst>
        </pc:spChg>
        <pc:spChg chg="add del">
          <ac:chgData name="Calhoun, Joyce" userId="8a270594-f97b-4ba9-8377-2c9e13a72812" providerId="ADAL" clId="{EE5CCF37-38E7-4785-BF6B-6A87529485E3}" dt="2020-10-22T21:34:46.277" v="44" actId="26606"/>
          <ac:spMkLst>
            <pc:docMk/>
            <pc:sldMk cId="269461723" sldId="259"/>
            <ac:spMk id="76" creationId="{496D2A81-8ABB-4DD9-96A0-733693A9E006}"/>
          </ac:spMkLst>
        </pc:spChg>
        <pc:spChg chg="add del">
          <ac:chgData name="Calhoun, Joyce" userId="8a270594-f97b-4ba9-8377-2c9e13a72812" providerId="ADAL" clId="{EE5CCF37-38E7-4785-BF6B-6A87529485E3}" dt="2020-10-22T21:34:46.277" v="44" actId="26606"/>
          <ac:spMkLst>
            <pc:docMk/>
            <pc:sldMk cId="269461723" sldId="259"/>
            <ac:spMk id="77" creationId="{7931CC98-8C1D-402C-BEC5-3B83960158BC}"/>
          </ac:spMkLst>
        </pc:spChg>
        <pc:spChg chg="add del">
          <ac:chgData name="Calhoun, Joyce" userId="8a270594-f97b-4ba9-8377-2c9e13a72812" providerId="ADAL" clId="{EE5CCF37-38E7-4785-BF6B-6A87529485E3}" dt="2020-10-22T21:34:46.277" v="44" actId="26606"/>
          <ac:spMkLst>
            <pc:docMk/>
            <pc:sldMk cId="269461723" sldId="259"/>
            <ac:spMk id="78" creationId="{F0FA9FAD-79D8-460A-BB8E-BC7758AAA7BC}"/>
          </ac:spMkLst>
        </pc:spChg>
        <pc:spChg chg="add del mod">
          <ac:chgData name="Calhoun, Joyce" userId="8a270594-f97b-4ba9-8377-2c9e13a72812" providerId="ADAL" clId="{EE5CCF37-38E7-4785-BF6B-6A87529485E3}" dt="2020-10-22T21:51:58.952" v="441" actId="478"/>
          <ac:spMkLst>
            <pc:docMk/>
            <pc:sldMk cId="269461723" sldId="259"/>
            <ac:spMk id="79" creationId="{6C146BD1-E7CA-48D8-98AF-386A147E9547}"/>
          </ac:spMkLst>
        </pc:spChg>
        <pc:spChg chg="add del">
          <ac:chgData name="Calhoun, Joyce" userId="8a270594-f97b-4ba9-8377-2c9e13a72812" providerId="ADAL" clId="{EE5CCF37-38E7-4785-BF6B-6A87529485E3}" dt="2020-10-22T21:36:24.486" v="73" actId="26606"/>
          <ac:spMkLst>
            <pc:docMk/>
            <pc:sldMk cId="269461723" sldId="259"/>
            <ac:spMk id="80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6:24.486" v="73" actId="26606"/>
          <ac:spMkLst>
            <pc:docMk/>
            <pc:sldMk cId="269461723" sldId="259"/>
            <ac:spMk id="81" creationId="{EB6DAA74-6928-4A84-9C3F-D130518F6441}"/>
          </ac:spMkLst>
        </pc:spChg>
        <pc:spChg chg="add del">
          <ac:chgData name="Calhoun, Joyce" userId="8a270594-f97b-4ba9-8377-2c9e13a72812" providerId="ADAL" clId="{EE5CCF37-38E7-4785-BF6B-6A87529485E3}" dt="2020-10-22T21:36:24.486" v="73" actId="26606"/>
          <ac:spMkLst>
            <pc:docMk/>
            <pc:sldMk cId="269461723" sldId="259"/>
            <ac:spMk id="82" creationId="{FDE2EC86-78BA-4B5E-A283-4FC8EC64C6FE}"/>
          </ac:spMkLst>
        </pc:spChg>
        <pc:spChg chg="add del">
          <ac:chgData name="Calhoun, Joyce" userId="8a270594-f97b-4ba9-8377-2c9e13a72812" providerId="ADAL" clId="{EE5CCF37-38E7-4785-BF6B-6A87529485E3}" dt="2020-10-22T21:36:24.486" v="73" actId="26606"/>
          <ac:spMkLst>
            <pc:docMk/>
            <pc:sldMk cId="269461723" sldId="259"/>
            <ac:spMk id="83" creationId="{ECC966CD-9E88-40A4-8C1B-22FDDBF56C76}"/>
          </ac:spMkLst>
        </pc:spChg>
        <pc:spChg chg="add del">
          <ac:chgData name="Calhoun, Joyce" userId="8a270594-f97b-4ba9-8377-2c9e13a72812" providerId="ADAL" clId="{EE5CCF37-38E7-4785-BF6B-6A87529485E3}" dt="2020-10-22T21:36:21.794" v="68" actId="26606"/>
          <ac:spMkLst>
            <pc:docMk/>
            <pc:sldMk cId="269461723" sldId="259"/>
            <ac:spMk id="87" creationId="{A57CD39A-902F-4851-962A-D91CD3CE0D58}"/>
          </ac:spMkLst>
        </pc:spChg>
        <pc:spChg chg="add del">
          <ac:chgData name="Calhoun, Joyce" userId="8a270594-f97b-4ba9-8377-2c9e13a72812" providerId="ADAL" clId="{EE5CCF37-38E7-4785-BF6B-6A87529485E3}" dt="2020-10-22T21:36:06.011" v="64" actId="26606"/>
          <ac:spMkLst>
            <pc:docMk/>
            <pc:sldMk cId="269461723" sldId="259"/>
            <ac:spMk id="88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6:06.011" v="64" actId="26606"/>
          <ac:spMkLst>
            <pc:docMk/>
            <pc:sldMk cId="269461723" sldId="259"/>
            <ac:spMk id="90" creationId="{B5B09F67-0226-4836-9B22-AFF94EF63BE1}"/>
          </ac:spMkLst>
        </pc:spChg>
        <pc:spChg chg="add del">
          <ac:chgData name="Calhoun, Joyce" userId="8a270594-f97b-4ba9-8377-2c9e13a72812" providerId="ADAL" clId="{EE5CCF37-38E7-4785-BF6B-6A87529485E3}" dt="2020-10-22T21:36:06.011" v="64" actId="26606"/>
          <ac:spMkLst>
            <pc:docMk/>
            <pc:sldMk cId="269461723" sldId="259"/>
            <ac:spMk id="92" creationId="{EF6D18FB-3D39-4747-9ED8-42C5DFAB8A26}"/>
          </ac:spMkLst>
        </pc:spChg>
        <pc:spChg chg="add del">
          <ac:chgData name="Calhoun, Joyce" userId="8a270594-f97b-4ba9-8377-2c9e13a72812" providerId="ADAL" clId="{EE5CCF37-38E7-4785-BF6B-6A87529485E3}" dt="2020-10-22T21:36:06.011" v="64" actId="26606"/>
          <ac:spMkLst>
            <pc:docMk/>
            <pc:sldMk cId="269461723" sldId="259"/>
            <ac:spMk id="94" creationId="{EDCDD4D4-ADBD-45B9-944B-E77CC258426B}"/>
          </ac:spMkLst>
        </pc:spChg>
        <pc:spChg chg="add del">
          <ac:chgData name="Calhoun, Joyce" userId="8a270594-f97b-4ba9-8377-2c9e13a72812" providerId="ADAL" clId="{EE5CCF37-38E7-4785-BF6B-6A87529485E3}" dt="2020-10-22T21:36:16.749" v="66" actId="26606"/>
          <ac:spMkLst>
            <pc:docMk/>
            <pc:sldMk cId="269461723" sldId="259"/>
            <ac:spMk id="96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6:16.749" v="66" actId="26606"/>
          <ac:spMkLst>
            <pc:docMk/>
            <pc:sldMk cId="269461723" sldId="259"/>
            <ac:spMk id="97" creationId="{E2F0BB0A-8DF3-4107-815E-1A34A0ED8599}"/>
          </ac:spMkLst>
        </pc:spChg>
        <pc:spChg chg="add del">
          <ac:chgData name="Calhoun, Joyce" userId="8a270594-f97b-4ba9-8377-2c9e13a72812" providerId="ADAL" clId="{EE5CCF37-38E7-4785-BF6B-6A87529485E3}" dt="2020-10-22T21:36:16.749" v="66" actId="26606"/>
          <ac:spMkLst>
            <pc:docMk/>
            <pc:sldMk cId="269461723" sldId="259"/>
            <ac:spMk id="98" creationId="{8999347E-C53E-49B7-9685-F4B751637C1C}"/>
          </ac:spMkLst>
        </pc:spChg>
        <pc:spChg chg="add del">
          <ac:chgData name="Calhoun, Joyce" userId="8a270594-f97b-4ba9-8377-2c9e13a72812" providerId="ADAL" clId="{EE5CCF37-38E7-4785-BF6B-6A87529485E3}" dt="2020-10-22T21:36:16.749" v="66" actId="26606"/>
          <ac:spMkLst>
            <pc:docMk/>
            <pc:sldMk cId="269461723" sldId="259"/>
            <ac:spMk id="99" creationId="{66D27865-C8D3-44FD-BA1E-B122FD5F8C0E}"/>
          </ac:spMkLst>
        </pc:spChg>
        <pc:spChg chg="add del">
          <ac:chgData name="Calhoun, Joyce" userId="8a270594-f97b-4ba9-8377-2c9e13a72812" providerId="ADAL" clId="{EE5CCF37-38E7-4785-BF6B-6A87529485E3}" dt="2020-10-22T21:36:21.794" v="68" actId="26606"/>
          <ac:spMkLst>
            <pc:docMk/>
            <pc:sldMk cId="269461723" sldId="259"/>
            <ac:spMk id="101" creationId="{51B4153B-B110-4ED7-8630-3CABE81A3821}"/>
          </ac:spMkLst>
        </pc:spChg>
        <pc:spChg chg="add del">
          <ac:chgData name="Calhoun, Joyce" userId="8a270594-f97b-4ba9-8377-2c9e13a72812" providerId="ADAL" clId="{EE5CCF37-38E7-4785-BF6B-6A87529485E3}" dt="2020-10-22T21:36:21.794" v="68" actId="26606"/>
          <ac:spMkLst>
            <pc:docMk/>
            <pc:sldMk cId="269461723" sldId="259"/>
            <ac:spMk id="102" creationId="{6FA5C78E-B270-4285-98D2-CD98C01BA1A8}"/>
          </ac:spMkLst>
        </pc:spChg>
        <pc:spChg chg="add del">
          <ac:chgData name="Calhoun, Joyce" userId="8a270594-f97b-4ba9-8377-2c9e13a72812" providerId="ADAL" clId="{EE5CCF37-38E7-4785-BF6B-6A87529485E3}" dt="2020-10-22T21:36:21.794" v="68" actId="26606"/>
          <ac:spMkLst>
            <pc:docMk/>
            <pc:sldMk cId="269461723" sldId="259"/>
            <ac:spMk id="103" creationId="{03A2060A-9B94-4B72-B661-8908DD26C267}"/>
          </ac:spMkLst>
        </pc:spChg>
        <pc:spChg chg="add del">
          <ac:chgData name="Calhoun, Joyce" userId="8a270594-f97b-4ba9-8377-2c9e13a72812" providerId="ADAL" clId="{EE5CCF37-38E7-4785-BF6B-6A87529485E3}" dt="2020-10-22T21:36:21.794" v="68" actId="26606"/>
          <ac:spMkLst>
            <pc:docMk/>
            <pc:sldMk cId="269461723" sldId="259"/>
            <ac:spMk id="104" creationId="{85F34811-F695-48A5-BE8E-269963D86F04}"/>
          </ac:spMkLst>
        </pc:spChg>
        <pc:spChg chg="add del">
          <ac:chgData name="Calhoun, Joyce" userId="8a270594-f97b-4ba9-8377-2c9e13a72812" providerId="ADAL" clId="{EE5CCF37-38E7-4785-BF6B-6A87529485E3}" dt="2020-10-22T21:36:22.950" v="70" actId="26606"/>
          <ac:spMkLst>
            <pc:docMk/>
            <pc:sldMk cId="269461723" sldId="259"/>
            <ac:spMk id="106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6:22.950" v="70" actId="26606"/>
          <ac:spMkLst>
            <pc:docMk/>
            <pc:sldMk cId="269461723" sldId="259"/>
            <ac:spMk id="107" creationId="{B5B09F67-0226-4836-9B22-AFF94EF63BE1}"/>
          </ac:spMkLst>
        </pc:spChg>
        <pc:spChg chg="add del">
          <ac:chgData name="Calhoun, Joyce" userId="8a270594-f97b-4ba9-8377-2c9e13a72812" providerId="ADAL" clId="{EE5CCF37-38E7-4785-BF6B-6A87529485E3}" dt="2020-10-22T21:36:22.950" v="70" actId="26606"/>
          <ac:spMkLst>
            <pc:docMk/>
            <pc:sldMk cId="269461723" sldId="259"/>
            <ac:spMk id="108" creationId="{EF6D18FB-3D39-4747-9ED8-42C5DFAB8A26}"/>
          </ac:spMkLst>
        </pc:spChg>
        <pc:spChg chg="add del">
          <ac:chgData name="Calhoun, Joyce" userId="8a270594-f97b-4ba9-8377-2c9e13a72812" providerId="ADAL" clId="{EE5CCF37-38E7-4785-BF6B-6A87529485E3}" dt="2020-10-22T21:36:22.950" v="70" actId="26606"/>
          <ac:spMkLst>
            <pc:docMk/>
            <pc:sldMk cId="269461723" sldId="259"/>
            <ac:spMk id="109" creationId="{EDCDD4D4-ADBD-45B9-944B-E77CC258426B}"/>
          </ac:spMkLst>
        </pc:spChg>
        <pc:spChg chg="add del">
          <ac:chgData name="Calhoun, Joyce" userId="8a270594-f97b-4ba9-8377-2c9e13a72812" providerId="ADAL" clId="{EE5CCF37-38E7-4785-BF6B-6A87529485E3}" dt="2020-10-22T21:36:24.467" v="72" actId="26606"/>
          <ac:spMkLst>
            <pc:docMk/>
            <pc:sldMk cId="269461723" sldId="259"/>
            <ac:spMk id="111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1:36:24.467" v="72" actId="26606"/>
          <ac:spMkLst>
            <pc:docMk/>
            <pc:sldMk cId="269461723" sldId="259"/>
            <ac:spMk id="112" creationId="{E2F0BB0A-8DF3-4107-815E-1A34A0ED8599}"/>
          </ac:spMkLst>
        </pc:spChg>
        <pc:spChg chg="add del">
          <ac:chgData name="Calhoun, Joyce" userId="8a270594-f97b-4ba9-8377-2c9e13a72812" providerId="ADAL" clId="{EE5CCF37-38E7-4785-BF6B-6A87529485E3}" dt="2020-10-22T21:36:24.467" v="72" actId="26606"/>
          <ac:spMkLst>
            <pc:docMk/>
            <pc:sldMk cId="269461723" sldId="259"/>
            <ac:spMk id="113" creationId="{8999347E-C53E-49B7-9685-F4B751637C1C}"/>
          </ac:spMkLst>
        </pc:spChg>
        <pc:spChg chg="add del">
          <ac:chgData name="Calhoun, Joyce" userId="8a270594-f97b-4ba9-8377-2c9e13a72812" providerId="ADAL" clId="{EE5CCF37-38E7-4785-BF6B-6A87529485E3}" dt="2020-10-22T21:36:24.467" v="72" actId="26606"/>
          <ac:spMkLst>
            <pc:docMk/>
            <pc:sldMk cId="269461723" sldId="259"/>
            <ac:spMk id="114" creationId="{66D27865-C8D3-44FD-BA1E-B122FD5F8C0E}"/>
          </ac:spMkLst>
        </pc:spChg>
        <pc:spChg chg="add del">
          <ac:chgData name="Calhoun, Joyce" userId="8a270594-f97b-4ba9-8377-2c9e13a72812" providerId="ADAL" clId="{EE5CCF37-38E7-4785-BF6B-6A87529485E3}" dt="2020-10-22T21:36:39.843" v="76"/>
          <ac:spMkLst>
            <pc:docMk/>
            <pc:sldMk cId="269461723" sldId="259"/>
            <ac:spMk id="116" creationId="{B4F6DD5F-8937-4B3E-911F-EB7A7D399CD3}"/>
          </ac:spMkLst>
        </pc:spChg>
        <pc:spChg chg="add del">
          <ac:chgData name="Calhoun, Joyce" userId="8a270594-f97b-4ba9-8377-2c9e13a72812" providerId="ADAL" clId="{EE5CCF37-38E7-4785-BF6B-6A87529485E3}" dt="2020-10-22T21:36:39.843" v="76"/>
          <ac:spMkLst>
            <pc:docMk/>
            <pc:sldMk cId="269461723" sldId="259"/>
            <ac:spMk id="117" creationId="{BA11144A-98D8-4F6D-AEFF-CFBAC7669454}"/>
          </ac:spMkLst>
        </pc:spChg>
        <pc:spChg chg="add del">
          <ac:chgData name="Calhoun, Joyce" userId="8a270594-f97b-4ba9-8377-2c9e13a72812" providerId="ADAL" clId="{EE5CCF37-38E7-4785-BF6B-6A87529485E3}" dt="2020-10-22T21:36:39.843" v="76"/>
          <ac:spMkLst>
            <pc:docMk/>
            <pc:sldMk cId="269461723" sldId="259"/>
            <ac:spMk id="118" creationId="{EA62355F-6041-49B6-9ADE-ADA617C2A009}"/>
          </ac:spMkLst>
        </pc:spChg>
        <pc:spChg chg="add del">
          <ac:chgData name="Calhoun, Joyce" userId="8a270594-f97b-4ba9-8377-2c9e13a72812" providerId="ADAL" clId="{EE5CCF37-38E7-4785-BF6B-6A87529485E3}" dt="2020-10-22T21:36:39.843" v="76"/>
          <ac:spMkLst>
            <pc:docMk/>
            <pc:sldMk cId="269461723" sldId="259"/>
            <ac:spMk id="119" creationId="{FA36BA93-6E64-4A0E-B2C4-34541F1750A8}"/>
          </ac:spMkLst>
        </pc:spChg>
        <pc:spChg chg="add del">
          <ac:chgData name="Calhoun, Joyce" userId="8a270594-f97b-4ba9-8377-2c9e13a72812" providerId="ADAL" clId="{EE5CCF37-38E7-4785-BF6B-6A87529485E3}" dt="2020-10-22T21:36:30.482" v="74" actId="478"/>
          <ac:spMkLst>
            <pc:docMk/>
            <pc:sldMk cId="269461723" sldId="259"/>
            <ac:spMk id="120" creationId="{E0EB50F4-66A8-45AA-8037-547CA805DFF5}"/>
          </ac:spMkLst>
        </pc:spChg>
        <pc:picChg chg="add del mod">
          <ac:chgData name="Calhoun, Joyce" userId="8a270594-f97b-4ba9-8377-2c9e13a72812" providerId="ADAL" clId="{EE5CCF37-38E7-4785-BF6B-6A87529485E3}" dt="2020-10-22T21:33:44.890" v="18" actId="931"/>
          <ac:picMkLst>
            <pc:docMk/>
            <pc:sldMk cId="269461723" sldId="259"/>
            <ac:picMk id="5" creationId="{471A54DC-6F2A-49DB-BE5A-573A3377A851}"/>
          </ac:picMkLst>
        </pc:picChg>
        <pc:picChg chg="add del mod">
          <ac:chgData name="Calhoun, Joyce" userId="8a270594-f97b-4ba9-8377-2c9e13a72812" providerId="ADAL" clId="{EE5CCF37-38E7-4785-BF6B-6A87529485E3}" dt="2020-10-22T21:33:44.890" v="18" actId="931"/>
          <ac:picMkLst>
            <pc:docMk/>
            <pc:sldMk cId="269461723" sldId="259"/>
            <ac:picMk id="7" creationId="{0FACFF1A-D4E8-4120-81F9-F5E6A41E10F3}"/>
          </ac:picMkLst>
        </pc:picChg>
        <pc:picChg chg="add del mod">
          <ac:chgData name="Calhoun, Joyce" userId="8a270594-f97b-4ba9-8377-2c9e13a72812" providerId="ADAL" clId="{EE5CCF37-38E7-4785-BF6B-6A87529485E3}" dt="2020-10-22T21:34:14.840" v="25" actId="931"/>
          <ac:picMkLst>
            <pc:docMk/>
            <pc:sldMk cId="269461723" sldId="259"/>
            <ac:picMk id="11" creationId="{F458EFD4-C977-4DBF-B23B-D3847996FA5B}"/>
          </ac:picMkLst>
        </pc:picChg>
        <pc:picChg chg="add del mod">
          <ac:chgData name="Calhoun, Joyce" userId="8a270594-f97b-4ba9-8377-2c9e13a72812" providerId="ADAL" clId="{EE5CCF37-38E7-4785-BF6B-6A87529485E3}" dt="2020-10-22T21:34:14.840" v="25" actId="931"/>
          <ac:picMkLst>
            <pc:docMk/>
            <pc:sldMk cId="269461723" sldId="259"/>
            <ac:picMk id="15" creationId="{519BAEA8-2A07-4DD8-8CF0-2360C30E7498}"/>
          </ac:picMkLst>
        </pc:picChg>
        <pc:picChg chg="add del mod ord">
          <ac:chgData name="Calhoun, Joyce" userId="8a270594-f97b-4ba9-8377-2c9e13a72812" providerId="ADAL" clId="{EE5CCF37-38E7-4785-BF6B-6A87529485E3}" dt="2020-10-22T21:35:34.535" v="58" actId="478"/>
          <ac:picMkLst>
            <pc:docMk/>
            <pc:sldMk cId="269461723" sldId="259"/>
            <ac:picMk id="19" creationId="{C34F04B7-0ADD-4149-B5A7-9E71F0B14170}"/>
          </ac:picMkLst>
        </pc:picChg>
        <pc:picChg chg="add del mod">
          <ac:chgData name="Calhoun, Joyce" userId="8a270594-f97b-4ba9-8377-2c9e13a72812" providerId="ADAL" clId="{EE5CCF37-38E7-4785-BF6B-6A87529485E3}" dt="2020-10-22T21:34:50.165" v="46" actId="478"/>
          <ac:picMkLst>
            <pc:docMk/>
            <pc:sldMk cId="269461723" sldId="259"/>
            <ac:picMk id="22" creationId="{E709B837-659D-4E3A-A911-5A0970A5D938}"/>
          </ac:picMkLst>
        </pc:picChg>
        <pc:picChg chg="add del mod">
          <ac:chgData name="Calhoun, Joyce" userId="8a270594-f97b-4ba9-8377-2c9e13a72812" providerId="ADAL" clId="{EE5CCF37-38E7-4785-BF6B-6A87529485E3}" dt="2020-10-22T21:35:37.881" v="59" actId="478"/>
          <ac:picMkLst>
            <pc:docMk/>
            <pc:sldMk cId="269461723" sldId="259"/>
            <ac:picMk id="34" creationId="{BA33861F-449C-4590-A689-F4FE0F87B126}"/>
          </ac:picMkLst>
        </pc:picChg>
        <pc:picChg chg="add del mod">
          <ac:chgData name="Calhoun, Joyce" userId="8a270594-f97b-4ba9-8377-2c9e13a72812" providerId="ADAL" clId="{EE5CCF37-38E7-4785-BF6B-6A87529485E3}" dt="2020-10-22T21:51:53.271" v="439" actId="478"/>
          <ac:picMkLst>
            <pc:docMk/>
            <pc:sldMk cId="269461723" sldId="259"/>
            <ac:picMk id="51" creationId="{612F86FC-1894-47A5-A0BF-84E24F7F1896}"/>
          </ac:picMkLst>
        </pc:picChg>
      </pc:sldChg>
      <pc:sldChg chg="del">
        <pc:chgData name="Calhoun, Joyce" userId="8a270594-f97b-4ba9-8377-2c9e13a72812" providerId="ADAL" clId="{EE5CCF37-38E7-4785-BF6B-6A87529485E3}" dt="2020-10-22T22:26:22.362" v="1728" actId="2696"/>
        <pc:sldMkLst>
          <pc:docMk/>
          <pc:sldMk cId="529082333" sldId="260"/>
        </pc:sldMkLst>
      </pc:sldChg>
      <pc:sldChg chg="addSp delSp modSp add del">
        <pc:chgData name="Calhoun, Joyce" userId="8a270594-f97b-4ba9-8377-2c9e13a72812" providerId="ADAL" clId="{EE5CCF37-38E7-4785-BF6B-6A87529485E3}" dt="2020-10-22T21:52:52.765" v="444" actId="2696"/>
        <pc:sldMkLst>
          <pc:docMk/>
          <pc:sldMk cId="408599166" sldId="261"/>
        </pc:sldMkLst>
        <pc:picChg chg="add del mod">
          <ac:chgData name="Calhoun, Joyce" userId="8a270594-f97b-4ba9-8377-2c9e13a72812" providerId="ADAL" clId="{EE5CCF37-38E7-4785-BF6B-6A87529485E3}" dt="2020-10-22T21:45:17.449" v="417" actId="478"/>
          <ac:picMkLst>
            <pc:docMk/>
            <pc:sldMk cId="408599166" sldId="261"/>
            <ac:picMk id="3" creationId="{1476ED65-A46C-4950-B6A4-5AD189EE7CF0}"/>
          </ac:picMkLst>
        </pc:picChg>
        <pc:picChg chg="add del mod">
          <ac:chgData name="Calhoun, Joyce" userId="8a270594-f97b-4ba9-8377-2c9e13a72812" providerId="ADAL" clId="{EE5CCF37-38E7-4785-BF6B-6A87529485E3}" dt="2020-10-22T21:45:18.869" v="418" actId="478"/>
          <ac:picMkLst>
            <pc:docMk/>
            <pc:sldMk cId="408599166" sldId="261"/>
            <ac:picMk id="5" creationId="{B564694F-D8D2-442B-94C2-B270BBEC60F8}"/>
          </ac:picMkLst>
        </pc:picChg>
      </pc:sldChg>
      <pc:sldChg chg="addSp delSp modSp add mod setBg delDesignElem">
        <pc:chgData name="Calhoun, Joyce" userId="8a270594-f97b-4ba9-8377-2c9e13a72812" providerId="ADAL" clId="{EE5CCF37-38E7-4785-BF6B-6A87529485E3}" dt="2020-10-22T22:13:31.634" v="1342" actId="1076"/>
        <pc:sldMkLst>
          <pc:docMk/>
          <pc:sldMk cId="3795357104" sldId="262"/>
        </pc:sldMkLst>
        <pc:spChg chg="mod ord">
          <ac:chgData name="Calhoun, Joyce" userId="8a270594-f97b-4ba9-8377-2c9e13a72812" providerId="ADAL" clId="{EE5CCF37-38E7-4785-BF6B-6A87529485E3}" dt="2020-10-22T22:09:41.521" v="1101" actId="207"/>
          <ac:spMkLst>
            <pc:docMk/>
            <pc:sldMk cId="3795357104" sldId="262"/>
            <ac:spMk id="2" creationId="{DC3031D3-6A09-429C-816B-1C7C932794B9}"/>
          </ac:spMkLst>
        </pc:spChg>
        <pc:spChg chg="add del mod">
          <ac:chgData name="Calhoun, Joyce" userId="8a270594-f97b-4ba9-8377-2c9e13a72812" providerId="ADAL" clId="{EE5CCF37-38E7-4785-BF6B-6A87529485E3}" dt="2020-10-22T22:11:39.497" v="1338" actId="14100"/>
          <ac:spMkLst>
            <pc:docMk/>
            <pc:sldMk cId="3795357104" sldId="262"/>
            <ac:spMk id="6" creationId="{5C858A74-C0C3-4967-971E-31C438111151}"/>
          </ac:spMkLst>
        </pc:spChg>
        <pc:spChg chg="add del">
          <ac:chgData name="Calhoun, Joyce" userId="8a270594-f97b-4ba9-8377-2c9e13a72812" providerId="ADAL" clId="{EE5CCF37-38E7-4785-BF6B-6A87529485E3}" dt="2020-10-22T22:08:45.009" v="1073" actId="26606"/>
          <ac:spMkLst>
            <pc:docMk/>
            <pc:sldMk cId="3795357104" sldId="262"/>
            <ac:spMk id="10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45.009" v="1073" actId="26606"/>
          <ac:spMkLst>
            <pc:docMk/>
            <pc:sldMk cId="3795357104" sldId="262"/>
            <ac:spMk id="12" creationId="{B5B09F67-0226-4836-9B22-AFF94EF63BE1}"/>
          </ac:spMkLst>
        </pc:spChg>
        <pc:spChg chg="add del">
          <ac:chgData name="Calhoun, Joyce" userId="8a270594-f97b-4ba9-8377-2c9e13a72812" providerId="ADAL" clId="{EE5CCF37-38E7-4785-BF6B-6A87529485E3}" dt="2020-10-22T22:08:45.009" v="1073" actId="26606"/>
          <ac:spMkLst>
            <pc:docMk/>
            <pc:sldMk cId="3795357104" sldId="262"/>
            <ac:spMk id="14" creationId="{EF6D18FB-3D39-4747-9ED8-42C5DFAB8A26}"/>
          </ac:spMkLst>
        </pc:spChg>
        <pc:spChg chg="add del">
          <ac:chgData name="Calhoun, Joyce" userId="8a270594-f97b-4ba9-8377-2c9e13a72812" providerId="ADAL" clId="{EE5CCF37-38E7-4785-BF6B-6A87529485E3}" dt="2020-10-22T22:08:45.009" v="1073" actId="26606"/>
          <ac:spMkLst>
            <pc:docMk/>
            <pc:sldMk cId="3795357104" sldId="262"/>
            <ac:spMk id="16" creationId="{EDCDD4D4-ADBD-45B9-944B-E77CC258426B}"/>
          </ac:spMkLst>
        </pc:spChg>
        <pc:spChg chg="add del">
          <ac:chgData name="Calhoun, Joyce" userId="8a270594-f97b-4ba9-8377-2c9e13a72812" providerId="ADAL" clId="{EE5CCF37-38E7-4785-BF6B-6A87529485E3}" dt="2020-10-22T22:08:46.325" v="1075" actId="26606"/>
          <ac:spMkLst>
            <pc:docMk/>
            <pc:sldMk cId="3795357104" sldId="262"/>
            <ac:spMk id="18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46.325" v="1075" actId="26606"/>
          <ac:spMkLst>
            <pc:docMk/>
            <pc:sldMk cId="3795357104" sldId="262"/>
            <ac:spMk id="19" creationId="{2ACFBFEE-8DA6-40D8-9269-B1779C44E27E}"/>
          </ac:spMkLst>
        </pc:spChg>
        <pc:spChg chg="add del">
          <ac:chgData name="Calhoun, Joyce" userId="8a270594-f97b-4ba9-8377-2c9e13a72812" providerId="ADAL" clId="{EE5CCF37-38E7-4785-BF6B-6A87529485E3}" dt="2020-10-22T22:08:46.325" v="1075" actId="26606"/>
          <ac:spMkLst>
            <pc:docMk/>
            <pc:sldMk cId="3795357104" sldId="262"/>
            <ac:spMk id="20" creationId="{581C75C9-8B7B-45C0-9FCF-DB9A15B63564}"/>
          </ac:spMkLst>
        </pc:spChg>
        <pc:spChg chg="add del">
          <ac:chgData name="Calhoun, Joyce" userId="8a270594-f97b-4ba9-8377-2c9e13a72812" providerId="ADAL" clId="{EE5CCF37-38E7-4785-BF6B-6A87529485E3}" dt="2020-10-22T22:08:46.325" v="1075" actId="26606"/>
          <ac:spMkLst>
            <pc:docMk/>
            <pc:sldMk cId="3795357104" sldId="262"/>
            <ac:spMk id="21" creationId="{A99A96A4-4DBB-414E-9A3F-0B93AA14467A}"/>
          </ac:spMkLst>
        </pc:spChg>
        <pc:spChg chg="add del">
          <ac:chgData name="Calhoun, Joyce" userId="8a270594-f97b-4ba9-8377-2c9e13a72812" providerId="ADAL" clId="{EE5CCF37-38E7-4785-BF6B-6A87529485E3}" dt="2020-10-22T22:08:47.034" v="1077" actId="26606"/>
          <ac:spMkLst>
            <pc:docMk/>
            <pc:sldMk cId="3795357104" sldId="262"/>
            <ac:spMk id="23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47.034" v="1077" actId="26606"/>
          <ac:spMkLst>
            <pc:docMk/>
            <pc:sldMk cId="3795357104" sldId="262"/>
            <ac:spMk id="24" creationId="{B5B09F67-0226-4836-9B22-AFF94EF63BE1}"/>
          </ac:spMkLst>
        </pc:spChg>
        <pc:spChg chg="add del">
          <ac:chgData name="Calhoun, Joyce" userId="8a270594-f97b-4ba9-8377-2c9e13a72812" providerId="ADAL" clId="{EE5CCF37-38E7-4785-BF6B-6A87529485E3}" dt="2020-10-22T22:08:47.034" v="1077" actId="26606"/>
          <ac:spMkLst>
            <pc:docMk/>
            <pc:sldMk cId="3795357104" sldId="262"/>
            <ac:spMk id="25" creationId="{EF6D18FB-3D39-4747-9ED8-42C5DFAB8A26}"/>
          </ac:spMkLst>
        </pc:spChg>
        <pc:spChg chg="add del">
          <ac:chgData name="Calhoun, Joyce" userId="8a270594-f97b-4ba9-8377-2c9e13a72812" providerId="ADAL" clId="{EE5CCF37-38E7-4785-BF6B-6A87529485E3}" dt="2020-10-22T22:08:47.034" v="1077" actId="26606"/>
          <ac:spMkLst>
            <pc:docMk/>
            <pc:sldMk cId="3795357104" sldId="262"/>
            <ac:spMk id="26" creationId="{EDCDD4D4-ADBD-45B9-944B-E77CC258426B}"/>
          </ac:spMkLst>
        </pc:spChg>
        <pc:spChg chg="add del">
          <ac:chgData name="Calhoun, Joyce" userId="8a270594-f97b-4ba9-8377-2c9e13a72812" providerId="ADAL" clId="{EE5CCF37-38E7-4785-BF6B-6A87529485E3}" dt="2020-10-22T22:08:48.733" v="1079" actId="26606"/>
          <ac:spMkLst>
            <pc:docMk/>
            <pc:sldMk cId="3795357104" sldId="262"/>
            <ac:spMk id="28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48.733" v="1079" actId="26606"/>
          <ac:spMkLst>
            <pc:docMk/>
            <pc:sldMk cId="3795357104" sldId="262"/>
            <ac:spMk id="29" creationId="{CC6655D2-5BA9-4A11-9D74-4BB50558192F}"/>
          </ac:spMkLst>
        </pc:spChg>
        <pc:spChg chg="add del">
          <ac:chgData name="Calhoun, Joyce" userId="8a270594-f97b-4ba9-8377-2c9e13a72812" providerId="ADAL" clId="{EE5CCF37-38E7-4785-BF6B-6A87529485E3}" dt="2020-10-22T22:08:48.733" v="1079" actId="26606"/>
          <ac:spMkLst>
            <pc:docMk/>
            <pc:sldMk cId="3795357104" sldId="262"/>
            <ac:spMk id="30" creationId="{76874C57-217D-4F9E-B1AC-0CF345747967}"/>
          </ac:spMkLst>
        </pc:spChg>
        <pc:spChg chg="add del">
          <ac:chgData name="Calhoun, Joyce" userId="8a270594-f97b-4ba9-8377-2c9e13a72812" providerId="ADAL" clId="{EE5CCF37-38E7-4785-BF6B-6A87529485E3}" dt="2020-10-22T22:08:48.733" v="1079" actId="26606"/>
          <ac:spMkLst>
            <pc:docMk/>
            <pc:sldMk cId="3795357104" sldId="262"/>
            <ac:spMk id="31" creationId="{344D9A9A-6DCE-44A3-9A92-573DA29D9C3B}"/>
          </ac:spMkLst>
        </pc:spChg>
        <pc:spChg chg="add del">
          <ac:chgData name="Calhoun, Joyce" userId="8a270594-f97b-4ba9-8377-2c9e13a72812" providerId="ADAL" clId="{EE5CCF37-38E7-4785-BF6B-6A87529485E3}" dt="2020-10-22T22:08:50.732" v="1081" actId="26606"/>
          <ac:spMkLst>
            <pc:docMk/>
            <pc:sldMk cId="3795357104" sldId="262"/>
            <ac:spMk id="33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50.732" v="1081" actId="26606"/>
          <ac:spMkLst>
            <pc:docMk/>
            <pc:sldMk cId="3795357104" sldId="262"/>
            <ac:spMk id="34" creationId="{9B9C0EA8-1D7C-4958-8088-FCCA7A14337D}"/>
          </ac:spMkLst>
        </pc:spChg>
        <pc:spChg chg="add del">
          <ac:chgData name="Calhoun, Joyce" userId="8a270594-f97b-4ba9-8377-2c9e13a72812" providerId="ADAL" clId="{EE5CCF37-38E7-4785-BF6B-6A87529485E3}" dt="2020-10-22T22:08:50.732" v="1081" actId="26606"/>
          <ac:spMkLst>
            <pc:docMk/>
            <pc:sldMk cId="3795357104" sldId="262"/>
            <ac:spMk id="35" creationId="{5000D6DE-A23B-4C22-B47F-8F693347EFE8}"/>
          </ac:spMkLst>
        </pc:spChg>
        <pc:spChg chg="add del">
          <ac:chgData name="Calhoun, Joyce" userId="8a270594-f97b-4ba9-8377-2c9e13a72812" providerId="ADAL" clId="{EE5CCF37-38E7-4785-BF6B-6A87529485E3}" dt="2020-10-22T22:08:50.732" v="1081" actId="26606"/>
          <ac:spMkLst>
            <pc:docMk/>
            <pc:sldMk cId="3795357104" sldId="262"/>
            <ac:spMk id="36" creationId="{24D14FB4-6458-4E1D-B46C-BBE29EDFC23C}"/>
          </ac:spMkLst>
        </pc:spChg>
        <pc:spChg chg="add del">
          <ac:chgData name="Calhoun, Joyce" userId="8a270594-f97b-4ba9-8377-2c9e13a72812" providerId="ADAL" clId="{EE5CCF37-38E7-4785-BF6B-6A87529485E3}" dt="2020-10-22T22:08:50.732" v="1081" actId="26606"/>
          <ac:spMkLst>
            <pc:docMk/>
            <pc:sldMk cId="3795357104" sldId="262"/>
            <ac:spMk id="37" creationId="{3CF0F7CE-15DE-4549-B1AD-71D91FB52CF6}"/>
          </ac:spMkLst>
        </pc:spChg>
        <pc:spChg chg="add del">
          <ac:chgData name="Calhoun, Joyce" userId="8a270594-f97b-4ba9-8377-2c9e13a72812" providerId="ADAL" clId="{EE5CCF37-38E7-4785-BF6B-6A87529485E3}" dt="2020-10-22T22:08:50.732" v="1081" actId="26606"/>
          <ac:spMkLst>
            <pc:docMk/>
            <pc:sldMk cId="3795357104" sldId="262"/>
            <ac:spMk id="38" creationId="{3D651D50-AFE8-4258-90FE-E239C313818F}"/>
          </ac:spMkLst>
        </pc:spChg>
        <pc:spChg chg="add del">
          <ac:chgData name="Calhoun, Joyce" userId="8a270594-f97b-4ba9-8377-2c9e13a72812" providerId="ADAL" clId="{EE5CCF37-38E7-4785-BF6B-6A87529485E3}" dt="2020-10-22T22:08:52.074" v="1083" actId="26606"/>
          <ac:spMkLst>
            <pc:docMk/>
            <pc:sldMk cId="3795357104" sldId="262"/>
            <ac:spMk id="40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52.074" v="1083" actId="26606"/>
          <ac:spMkLst>
            <pc:docMk/>
            <pc:sldMk cId="3795357104" sldId="262"/>
            <ac:spMk id="41" creationId="{DADB9A0B-5BEE-4811-B9BE-434966B3DD33}"/>
          </ac:spMkLst>
        </pc:spChg>
        <pc:spChg chg="add del">
          <ac:chgData name="Calhoun, Joyce" userId="8a270594-f97b-4ba9-8377-2c9e13a72812" providerId="ADAL" clId="{EE5CCF37-38E7-4785-BF6B-6A87529485E3}" dt="2020-10-22T22:08:52.074" v="1083" actId="26606"/>
          <ac:spMkLst>
            <pc:docMk/>
            <pc:sldMk cId="3795357104" sldId="262"/>
            <ac:spMk id="42" creationId="{86FAFD5A-982D-4A23-BE62-6332580A8DC6}"/>
          </ac:spMkLst>
        </pc:spChg>
        <pc:spChg chg="add del">
          <ac:chgData name="Calhoun, Joyce" userId="8a270594-f97b-4ba9-8377-2c9e13a72812" providerId="ADAL" clId="{EE5CCF37-38E7-4785-BF6B-6A87529485E3}" dt="2020-10-22T22:08:52.074" v="1083" actId="26606"/>
          <ac:spMkLst>
            <pc:docMk/>
            <pc:sldMk cId="3795357104" sldId="262"/>
            <ac:spMk id="43" creationId="{5537EB9A-A190-4BBE-8731-EF4F640D2D1D}"/>
          </ac:spMkLst>
        </pc:spChg>
        <pc:spChg chg="add del">
          <ac:chgData name="Calhoun, Joyce" userId="8a270594-f97b-4ba9-8377-2c9e13a72812" providerId="ADAL" clId="{EE5CCF37-38E7-4785-BF6B-6A87529485E3}" dt="2020-10-22T22:08:52.074" v="1083" actId="26606"/>
          <ac:spMkLst>
            <pc:docMk/>
            <pc:sldMk cId="3795357104" sldId="262"/>
            <ac:spMk id="44" creationId="{EEC0FAB6-9835-4DB8-A338-23665E265F99}"/>
          </ac:spMkLst>
        </pc:spChg>
        <pc:spChg chg="add del">
          <ac:chgData name="Calhoun, Joyce" userId="8a270594-f97b-4ba9-8377-2c9e13a72812" providerId="ADAL" clId="{EE5CCF37-38E7-4785-BF6B-6A87529485E3}" dt="2020-10-22T22:08:55.400" v="1085" actId="26606"/>
          <ac:spMkLst>
            <pc:docMk/>
            <pc:sldMk cId="3795357104" sldId="262"/>
            <ac:spMk id="46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55.400" v="1085" actId="26606"/>
          <ac:spMkLst>
            <pc:docMk/>
            <pc:sldMk cId="3795357104" sldId="262"/>
            <ac:spMk id="47" creationId="{9B9C0EA8-1D7C-4958-8088-FCCA7A14337D}"/>
          </ac:spMkLst>
        </pc:spChg>
        <pc:spChg chg="add del">
          <ac:chgData name="Calhoun, Joyce" userId="8a270594-f97b-4ba9-8377-2c9e13a72812" providerId="ADAL" clId="{EE5CCF37-38E7-4785-BF6B-6A87529485E3}" dt="2020-10-22T22:08:55.400" v="1085" actId="26606"/>
          <ac:spMkLst>
            <pc:docMk/>
            <pc:sldMk cId="3795357104" sldId="262"/>
            <ac:spMk id="48" creationId="{5000D6DE-A23B-4C22-B47F-8F693347EFE8}"/>
          </ac:spMkLst>
        </pc:spChg>
        <pc:spChg chg="add del">
          <ac:chgData name="Calhoun, Joyce" userId="8a270594-f97b-4ba9-8377-2c9e13a72812" providerId="ADAL" clId="{EE5CCF37-38E7-4785-BF6B-6A87529485E3}" dt="2020-10-22T22:08:55.400" v="1085" actId="26606"/>
          <ac:spMkLst>
            <pc:docMk/>
            <pc:sldMk cId="3795357104" sldId="262"/>
            <ac:spMk id="49" creationId="{24D14FB4-6458-4E1D-B46C-BBE29EDFC23C}"/>
          </ac:spMkLst>
        </pc:spChg>
        <pc:spChg chg="add del">
          <ac:chgData name="Calhoun, Joyce" userId="8a270594-f97b-4ba9-8377-2c9e13a72812" providerId="ADAL" clId="{EE5CCF37-38E7-4785-BF6B-6A87529485E3}" dt="2020-10-22T22:08:55.400" v="1085" actId="26606"/>
          <ac:spMkLst>
            <pc:docMk/>
            <pc:sldMk cId="3795357104" sldId="262"/>
            <ac:spMk id="50" creationId="{3CF0F7CE-15DE-4549-B1AD-71D91FB52CF6}"/>
          </ac:spMkLst>
        </pc:spChg>
        <pc:spChg chg="add del">
          <ac:chgData name="Calhoun, Joyce" userId="8a270594-f97b-4ba9-8377-2c9e13a72812" providerId="ADAL" clId="{EE5CCF37-38E7-4785-BF6B-6A87529485E3}" dt="2020-10-22T22:08:55.400" v="1085" actId="26606"/>
          <ac:spMkLst>
            <pc:docMk/>
            <pc:sldMk cId="3795357104" sldId="262"/>
            <ac:spMk id="51" creationId="{3D651D50-AFE8-4258-90FE-E239C313818F}"/>
          </ac:spMkLst>
        </pc:spChg>
        <pc:spChg chg="add del">
          <ac:chgData name="Calhoun, Joyce" userId="8a270594-f97b-4ba9-8377-2c9e13a72812" providerId="ADAL" clId="{EE5CCF37-38E7-4785-BF6B-6A87529485E3}" dt="2020-10-22T22:08:56.015" v="1087" actId="26606"/>
          <ac:spMkLst>
            <pc:docMk/>
            <pc:sldMk cId="3795357104" sldId="262"/>
            <ac:spMk id="53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8:56.015" v="1087" actId="26606"/>
          <ac:spMkLst>
            <pc:docMk/>
            <pc:sldMk cId="3795357104" sldId="262"/>
            <ac:spMk id="54" creationId="{2ACFBFEE-8DA6-40D8-9269-B1779C44E27E}"/>
          </ac:spMkLst>
        </pc:spChg>
        <pc:spChg chg="add del">
          <ac:chgData name="Calhoun, Joyce" userId="8a270594-f97b-4ba9-8377-2c9e13a72812" providerId="ADAL" clId="{EE5CCF37-38E7-4785-BF6B-6A87529485E3}" dt="2020-10-22T22:08:56.015" v="1087" actId="26606"/>
          <ac:spMkLst>
            <pc:docMk/>
            <pc:sldMk cId="3795357104" sldId="262"/>
            <ac:spMk id="55" creationId="{581C75C9-8B7B-45C0-9FCF-DB9A15B63564}"/>
          </ac:spMkLst>
        </pc:spChg>
        <pc:spChg chg="add del">
          <ac:chgData name="Calhoun, Joyce" userId="8a270594-f97b-4ba9-8377-2c9e13a72812" providerId="ADAL" clId="{EE5CCF37-38E7-4785-BF6B-6A87529485E3}" dt="2020-10-22T22:08:56.015" v="1087" actId="26606"/>
          <ac:spMkLst>
            <pc:docMk/>
            <pc:sldMk cId="3795357104" sldId="262"/>
            <ac:spMk id="56" creationId="{A99A96A4-4DBB-414E-9A3F-0B93AA14467A}"/>
          </ac:spMkLst>
        </pc:spChg>
        <pc:spChg chg="add del">
          <ac:chgData name="Calhoun, Joyce" userId="8a270594-f97b-4ba9-8377-2c9e13a72812" providerId="ADAL" clId="{EE5CCF37-38E7-4785-BF6B-6A87529485E3}" dt="2020-10-22T22:09:16.910" v="1096" actId="26606"/>
          <ac:spMkLst>
            <pc:docMk/>
            <pc:sldMk cId="3795357104" sldId="262"/>
            <ac:spMk id="58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9:16.910" v="1096" actId="26606"/>
          <ac:spMkLst>
            <pc:docMk/>
            <pc:sldMk cId="3795357104" sldId="262"/>
            <ac:spMk id="59" creationId="{B5B09F67-0226-4836-9B22-AFF94EF63BE1}"/>
          </ac:spMkLst>
        </pc:spChg>
        <pc:spChg chg="add del">
          <ac:chgData name="Calhoun, Joyce" userId="8a270594-f97b-4ba9-8377-2c9e13a72812" providerId="ADAL" clId="{EE5CCF37-38E7-4785-BF6B-6A87529485E3}" dt="2020-10-22T22:09:16.910" v="1096" actId="26606"/>
          <ac:spMkLst>
            <pc:docMk/>
            <pc:sldMk cId="3795357104" sldId="262"/>
            <ac:spMk id="60" creationId="{EF6D18FB-3D39-4747-9ED8-42C5DFAB8A26}"/>
          </ac:spMkLst>
        </pc:spChg>
        <pc:spChg chg="add del">
          <ac:chgData name="Calhoun, Joyce" userId="8a270594-f97b-4ba9-8377-2c9e13a72812" providerId="ADAL" clId="{EE5CCF37-38E7-4785-BF6B-6A87529485E3}" dt="2020-10-22T22:09:16.910" v="1096" actId="26606"/>
          <ac:spMkLst>
            <pc:docMk/>
            <pc:sldMk cId="3795357104" sldId="262"/>
            <ac:spMk id="61" creationId="{EDCDD4D4-ADBD-45B9-944B-E77CC258426B}"/>
          </ac:spMkLst>
        </pc:spChg>
        <pc:spChg chg="add del">
          <ac:chgData name="Calhoun, Joyce" userId="8a270594-f97b-4ba9-8377-2c9e13a72812" providerId="ADAL" clId="{EE5CCF37-38E7-4785-BF6B-6A87529485E3}" dt="2020-10-22T22:09:15.397" v="1093" actId="26606"/>
          <ac:spMkLst>
            <pc:docMk/>
            <pc:sldMk cId="3795357104" sldId="262"/>
            <ac:spMk id="66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9:15.397" v="1093" actId="26606"/>
          <ac:spMkLst>
            <pc:docMk/>
            <pc:sldMk cId="3795357104" sldId="262"/>
            <ac:spMk id="68" creationId="{B5B09F67-0226-4836-9B22-AFF94EF63BE1}"/>
          </ac:spMkLst>
        </pc:spChg>
        <pc:spChg chg="add del">
          <ac:chgData name="Calhoun, Joyce" userId="8a270594-f97b-4ba9-8377-2c9e13a72812" providerId="ADAL" clId="{EE5CCF37-38E7-4785-BF6B-6A87529485E3}" dt="2020-10-22T22:09:15.397" v="1093" actId="26606"/>
          <ac:spMkLst>
            <pc:docMk/>
            <pc:sldMk cId="3795357104" sldId="262"/>
            <ac:spMk id="70" creationId="{EF6D18FB-3D39-4747-9ED8-42C5DFAB8A26}"/>
          </ac:spMkLst>
        </pc:spChg>
        <pc:spChg chg="add del">
          <ac:chgData name="Calhoun, Joyce" userId="8a270594-f97b-4ba9-8377-2c9e13a72812" providerId="ADAL" clId="{EE5CCF37-38E7-4785-BF6B-6A87529485E3}" dt="2020-10-22T22:09:15.397" v="1093" actId="26606"/>
          <ac:spMkLst>
            <pc:docMk/>
            <pc:sldMk cId="3795357104" sldId="262"/>
            <ac:spMk id="72" creationId="{EDCDD4D4-ADBD-45B9-944B-E77CC258426B}"/>
          </ac:spMkLst>
        </pc:spChg>
        <pc:spChg chg="add del">
          <ac:chgData name="Calhoun, Joyce" userId="8a270594-f97b-4ba9-8377-2c9e13a72812" providerId="ADAL" clId="{EE5CCF37-38E7-4785-BF6B-6A87529485E3}" dt="2020-10-22T22:09:16.891" v="1095" actId="26606"/>
          <ac:spMkLst>
            <pc:docMk/>
            <pc:sldMk cId="3795357104" sldId="262"/>
            <ac:spMk id="74" creationId="{3CF0F7CE-15DE-4549-B1AD-71D91FB52CF6}"/>
          </ac:spMkLst>
        </pc:spChg>
        <pc:spChg chg="add del">
          <ac:chgData name="Calhoun, Joyce" userId="8a270594-f97b-4ba9-8377-2c9e13a72812" providerId="ADAL" clId="{EE5CCF37-38E7-4785-BF6B-6A87529485E3}" dt="2020-10-22T22:09:16.891" v="1095" actId="26606"/>
          <ac:spMkLst>
            <pc:docMk/>
            <pc:sldMk cId="3795357104" sldId="262"/>
            <ac:spMk id="75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9:16.891" v="1095" actId="26606"/>
          <ac:spMkLst>
            <pc:docMk/>
            <pc:sldMk cId="3795357104" sldId="262"/>
            <ac:spMk id="76" creationId="{3D651D50-AFE8-4258-90FE-E239C313818F}"/>
          </ac:spMkLst>
        </pc:spChg>
        <pc:spChg chg="add del">
          <ac:chgData name="Calhoun, Joyce" userId="8a270594-f97b-4ba9-8377-2c9e13a72812" providerId="ADAL" clId="{EE5CCF37-38E7-4785-BF6B-6A87529485E3}" dt="2020-10-22T22:09:16.891" v="1095" actId="26606"/>
          <ac:spMkLst>
            <pc:docMk/>
            <pc:sldMk cId="3795357104" sldId="262"/>
            <ac:spMk id="77" creationId="{9B9C0EA8-1D7C-4958-8088-FCCA7A14337D}"/>
          </ac:spMkLst>
        </pc:spChg>
        <pc:spChg chg="add del">
          <ac:chgData name="Calhoun, Joyce" userId="8a270594-f97b-4ba9-8377-2c9e13a72812" providerId="ADAL" clId="{EE5CCF37-38E7-4785-BF6B-6A87529485E3}" dt="2020-10-22T22:09:16.891" v="1095" actId="26606"/>
          <ac:spMkLst>
            <pc:docMk/>
            <pc:sldMk cId="3795357104" sldId="262"/>
            <ac:spMk id="78" creationId="{5000D6DE-A23B-4C22-B47F-8F693347EFE8}"/>
          </ac:spMkLst>
        </pc:spChg>
        <pc:spChg chg="add del">
          <ac:chgData name="Calhoun, Joyce" userId="8a270594-f97b-4ba9-8377-2c9e13a72812" providerId="ADAL" clId="{EE5CCF37-38E7-4785-BF6B-6A87529485E3}" dt="2020-10-22T22:09:16.891" v="1095" actId="26606"/>
          <ac:spMkLst>
            <pc:docMk/>
            <pc:sldMk cId="3795357104" sldId="262"/>
            <ac:spMk id="79" creationId="{24D14FB4-6458-4E1D-B46C-BBE29EDFC23C}"/>
          </ac:spMkLst>
        </pc:spChg>
        <pc:spChg chg="add del">
          <ac:chgData name="Calhoun, Joyce" userId="8a270594-f97b-4ba9-8377-2c9e13a72812" providerId="ADAL" clId="{EE5CCF37-38E7-4785-BF6B-6A87529485E3}" dt="2020-10-22T22:09:36.509" v="1099"/>
          <ac:spMkLst>
            <pc:docMk/>
            <pc:sldMk cId="3795357104" sldId="262"/>
            <ac:spMk id="81" creationId="{7A08E557-10DB-421A-876E-1AE58F8E07C4}"/>
          </ac:spMkLst>
        </pc:spChg>
        <pc:spChg chg="add del">
          <ac:chgData name="Calhoun, Joyce" userId="8a270594-f97b-4ba9-8377-2c9e13a72812" providerId="ADAL" clId="{EE5CCF37-38E7-4785-BF6B-6A87529485E3}" dt="2020-10-22T22:09:36.509" v="1099"/>
          <ac:spMkLst>
            <pc:docMk/>
            <pc:sldMk cId="3795357104" sldId="262"/>
            <ac:spMk id="82" creationId="{C8226B21-7EEE-457E-BC57-B9EB1CC7ADE9}"/>
          </ac:spMkLst>
        </pc:spChg>
        <pc:spChg chg="add del">
          <ac:chgData name="Calhoun, Joyce" userId="8a270594-f97b-4ba9-8377-2c9e13a72812" providerId="ADAL" clId="{EE5CCF37-38E7-4785-BF6B-6A87529485E3}" dt="2020-10-22T22:09:36.509" v="1099"/>
          <ac:spMkLst>
            <pc:docMk/>
            <pc:sldMk cId="3795357104" sldId="262"/>
            <ac:spMk id="83" creationId="{867FF7C7-E2F6-481F-A3EA-1C41F70617E6}"/>
          </ac:spMkLst>
        </pc:spChg>
        <pc:spChg chg="add del">
          <ac:chgData name="Calhoun, Joyce" userId="8a270594-f97b-4ba9-8377-2c9e13a72812" providerId="ADAL" clId="{EE5CCF37-38E7-4785-BF6B-6A87529485E3}" dt="2020-10-22T22:09:36.509" v="1099"/>
          <ac:spMkLst>
            <pc:docMk/>
            <pc:sldMk cId="3795357104" sldId="262"/>
            <ac:spMk id="84" creationId="{F310A769-6528-494B-A3D4-47492DFC0A5C}"/>
          </ac:spMkLst>
        </pc:spChg>
        <pc:spChg chg="add del">
          <ac:chgData name="Calhoun, Joyce" userId="8a270594-f97b-4ba9-8377-2c9e13a72812" providerId="ADAL" clId="{EE5CCF37-38E7-4785-BF6B-6A87529485E3}" dt="2020-10-22T22:09:36.509" v="1099"/>
          <ac:spMkLst>
            <pc:docMk/>
            <pc:sldMk cId="3795357104" sldId="262"/>
            <ac:spMk id="85" creationId="{1230A3A2-13D1-43FD-BC65-86D09CD510EE}"/>
          </ac:spMkLst>
        </pc:spChg>
        <pc:graphicFrameChg chg="add del mod">
          <ac:chgData name="Calhoun, Joyce" userId="8a270594-f97b-4ba9-8377-2c9e13a72812" providerId="ADAL" clId="{EE5CCF37-38E7-4785-BF6B-6A87529485E3}" dt="2020-10-22T22:07:09.980" v="1054" actId="478"/>
          <ac:graphicFrameMkLst>
            <pc:docMk/>
            <pc:sldMk cId="3795357104" sldId="262"/>
            <ac:graphicFrameMk id="3" creationId="{33FB3D1E-70C4-48A6-9654-048489CDBE1C}"/>
          </ac:graphicFrameMkLst>
        </pc:graphicFrameChg>
        <pc:picChg chg="add mod modCrop">
          <ac:chgData name="Calhoun, Joyce" userId="8a270594-f97b-4ba9-8377-2c9e13a72812" providerId="ADAL" clId="{EE5CCF37-38E7-4785-BF6B-6A87529485E3}" dt="2020-10-22T22:13:31.634" v="1342" actId="1076"/>
          <ac:picMkLst>
            <pc:docMk/>
            <pc:sldMk cId="3795357104" sldId="262"/>
            <ac:picMk id="5" creationId="{B01E31F7-5C71-4510-9066-70BC1B1A73C1}"/>
          </ac:picMkLst>
        </pc:picChg>
      </pc:sldChg>
      <pc:sldChg chg="addSp delSp modSp add mod ord setBg">
        <pc:chgData name="Calhoun, Joyce" userId="8a270594-f97b-4ba9-8377-2c9e13a72812" providerId="ADAL" clId="{EE5CCF37-38E7-4785-BF6B-6A87529485E3}" dt="2020-10-22T22:15:30.844" v="1364" actId="403"/>
        <pc:sldMkLst>
          <pc:docMk/>
          <pc:sldMk cId="576074010" sldId="263"/>
        </pc:sldMkLst>
        <pc:spChg chg="mod">
          <ac:chgData name="Calhoun, Joyce" userId="8a270594-f97b-4ba9-8377-2c9e13a72812" providerId="ADAL" clId="{EE5CCF37-38E7-4785-BF6B-6A87529485E3}" dt="2020-10-22T21:57:06.451" v="647" actId="404"/>
          <ac:spMkLst>
            <pc:docMk/>
            <pc:sldMk cId="576074010" sldId="263"/>
            <ac:spMk id="2" creationId="{7F5F4EB9-32D7-418B-A894-E4BB18A2651A}"/>
          </ac:spMkLst>
        </pc:spChg>
        <pc:spChg chg="mod ord">
          <ac:chgData name="Calhoun, Joyce" userId="8a270594-f97b-4ba9-8377-2c9e13a72812" providerId="ADAL" clId="{EE5CCF37-38E7-4785-BF6B-6A87529485E3}" dt="2020-10-22T22:15:30.844" v="1364" actId="403"/>
          <ac:spMkLst>
            <pc:docMk/>
            <pc:sldMk cId="576074010" sldId="263"/>
            <ac:spMk id="3" creationId="{E184C0D6-75F6-4246-982B-36AEC6566E1A}"/>
          </ac:spMkLst>
        </pc:spChg>
        <pc:spChg chg="add mod">
          <ac:chgData name="Calhoun, Joyce" userId="8a270594-f97b-4ba9-8377-2c9e13a72812" providerId="ADAL" clId="{EE5CCF37-38E7-4785-BF6B-6A87529485E3}" dt="2020-10-22T21:56:46.702" v="634" actId="26606"/>
          <ac:spMkLst>
            <pc:docMk/>
            <pc:sldMk cId="576074010" sldId="263"/>
            <ac:spMk id="6" creationId="{2E8FDD10-0FDB-4973-B49F-0154951AB355}"/>
          </ac:spMkLst>
        </pc:spChg>
        <pc:spChg chg="add del">
          <ac:chgData name="Calhoun, Joyce" userId="8a270594-f97b-4ba9-8377-2c9e13a72812" providerId="ADAL" clId="{EE5CCF37-38E7-4785-BF6B-6A87529485E3}" dt="2020-10-22T21:56:25.680" v="626" actId="26606"/>
          <ac:spMkLst>
            <pc:docMk/>
            <pc:sldMk cId="576074010" sldId="263"/>
            <ac:spMk id="8" creationId="{0696BE0E-FC30-4168-BDFC-8DD4D1D421B9}"/>
          </ac:spMkLst>
        </pc:spChg>
        <pc:spChg chg="add del">
          <ac:chgData name="Calhoun, Joyce" userId="8a270594-f97b-4ba9-8377-2c9e13a72812" providerId="ADAL" clId="{EE5CCF37-38E7-4785-BF6B-6A87529485E3}" dt="2020-10-22T21:56:25.680" v="626" actId="26606"/>
          <ac:spMkLst>
            <pc:docMk/>
            <pc:sldMk cId="576074010" sldId="263"/>
            <ac:spMk id="10" creationId="{C2B0BF24-49CD-4259-B076-57BF640F2B6C}"/>
          </ac:spMkLst>
        </pc:spChg>
        <pc:spChg chg="add del">
          <ac:chgData name="Calhoun, Joyce" userId="8a270594-f97b-4ba9-8377-2c9e13a72812" providerId="ADAL" clId="{EE5CCF37-38E7-4785-BF6B-6A87529485E3}" dt="2020-10-22T21:56:25.680" v="626" actId="26606"/>
          <ac:spMkLst>
            <pc:docMk/>
            <pc:sldMk cId="576074010" sldId="263"/>
            <ac:spMk id="12" creationId="{90A3F262-FC31-4211-8F69-56F78448E6B9}"/>
          </ac:spMkLst>
        </pc:spChg>
        <pc:spChg chg="add del">
          <ac:chgData name="Calhoun, Joyce" userId="8a270594-f97b-4ba9-8377-2c9e13a72812" providerId="ADAL" clId="{EE5CCF37-38E7-4785-BF6B-6A87529485E3}" dt="2020-10-22T21:56:25.680" v="626" actId="26606"/>
          <ac:spMkLst>
            <pc:docMk/>
            <pc:sldMk cId="576074010" sldId="263"/>
            <ac:spMk id="14" creationId="{047C0B86-386E-472B-B980-775A3B3C0CEB}"/>
          </ac:spMkLst>
        </pc:spChg>
        <pc:spChg chg="add del">
          <ac:chgData name="Calhoun, Joyce" userId="8a270594-f97b-4ba9-8377-2c9e13a72812" providerId="ADAL" clId="{EE5CCF37-38E7-4785-BF6B-6A87529485E3}" dt="2020-10-22T21:56:25.633" v="625" actId="26606"/>
          <ac:spMkLst>
            <pc:docMk/>
            <pc:sldMk cId="576074010" sldId="263"/>
            <ac:spMk id="19" creationId="{CB63154B-778D-4A97-B328-36341A5215B2}"/>
          </ac:spMkLst>
        </pc:spChg>
        <pc:spChg chg="add del">
          <ac:chgData name="Calhoun, Joyce" userId="8a270594-f97b-4ba9-8377-2c9e13a72812" providerId="ADAL" clId="{EE5CCF37-38E7-4785-BF6B-6A87529485E3}" dt="2020-10-22T21:56:25.633" v="625" actId="26606"/>
          <ac:spMkLst>
            <pc:docMk/>
            <pc:sldMk cId="576074010" sldId="263"/>
            <ac:spMk id="21" creationId="{EC5D7039-6499-4D27-A45E-DF5E16A009B6}"/>
          </ac:spMkLst>
        </pc:spChg>
        <pc:spChg chg="add del">
          <ac:chgData name="Calhoun, Joyce" userId="8a270594-f97b-4ba9-8377-2c9e13a72812" providerId="ADAL" clId="{EE5CCF37-38E7-4785-BF6B-6A87529485E3}" dt="2020-10-22T21:56:25.633" v="625" actId="26606"/>
          <ac:spMkLst>
            <pc:docMk/>
            <pc:sldMk cId="576074010" sldId="263"/>
            <ac:spMk id="23" creationId="{3DE9A7F4-691A-447E-ACC3-DF3EABCD22A9}"/>
          </ac:spMkLst>
        </pc:spChg>
        <pc:spChg chg="add del">
          <ac:chgData name="Calhoun, Joyce" userId="8a270594-f97b-4ba9-8377-2c9e13a72812" providerId="ADAL" clId="{EE5CCF37-38E7-4785-BF6B-6A87529485E3}" dt="2020-10-22T21:56:25.633" v="625" actId="26606"/>
          <ac:spMkLst>
            <pc:docMk/>
            <pc:sldMk cId="576074010" sldId="263"/>
            <ac:spMk id="25" creationId="{96C5CF39-BEA7-4686-ACC2-49AD79005392}"/>
          </ac:spMkLst>
        </pc:spChg>
        <pc:spChg chg="add del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27" creationId="{FBA4298C-3B35-4490-B20E-FE53B856100B}"/>
          </ac:spMkLst>
        </pc:spChg>
        <pc:spChg chg="add del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28" creationId="{97747F40-F9BD-47EC-AE13-27CA7BBEF927}"/>
          </ac:spMkLst>
        </pc:spChg>
        <pc:spChg chg="add del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29" creationId="{A115D65E-0C93-4C40-B736-E34E0BBEC379}"/>
          </ac:spMkLst>
        </pc:spChg>
        <pc:spChg chg="add del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30" creationId="{A2EF89B5-146A-40CD-9E37-AE6B8156DC51}"/>
          </ac:spMkLst>
        </pc:spChg>
        <pc:spChg chg="add del">
          <ac:chgData name="Calhoun, Joyce" userId="8a270594-f97b-4ba9-8377-2c9e13a72812" providerId="ADAL" clId="{EE5CCF37-38E7-4785-BF6B-6A87529485E3}" dt="2020-10-22T21:56:43.639" v="630" actId="26606"/>
          <ac:spMkLst>
            <pc:docMk/>
            <pc:sldMk cId="576074010" sldId="263"/>
            <ac:spMk id="35" creationId="{F09CA6CC-C9DF-440F-BE30-1167A9211C99}"/>
          </ac:spMkLst>
        </pc:spChg>
        <pc:spChg chg="add del">
          <ac:chgData name="Calhoun, Joyce" userId="8a270594-f97b-4ba9-8377-2c9e13a72812" providerId="ADAL" clId="{EE5CCF37-38E7-4785-BF6B-6A87529485E3}" dt="2020-10-22T21:56:43.639" v="630" actId="26606"/>
          <ac:spMkLst>
            <pc:docMk/>
            <pc:sldMk cId="576074010" sldId="263"/>
            <ac:spMk id="37" creationId="{6F82D7C3-4329-485C-9C81-FB5BA3FA96DF}"/>
          </ac:spMkLst>
        </pc:spChg>
        <pc:spChg chg="add del">
          <ac:chgData name="Calhoun, Joyce" userId="8a270594-f97b-4ba9-8377-2c9e13a72812" providerId="ADAL" clId="{EE5CCF37-38E7-4785-BF6B-6A87529485E3}" dt="2020-10-22T21:56:43.639" v="630" actId="26606"/>
          <ac:spMkLst>
            <pc:docMk/>
            <pc:sldMk cId="576074010" sldId="263"/>
            <ac:spMk id="39" creationId="{B4A844BD-14AA-428F-A577-AF00BC3747EA}"/>
          </ac:spMkLst>
        </pc:spChg>
        <pc:spChg chg="add del">
          <ac:chgData name="Calhoun, Joyce" userId="8a270594-f97b-4ba9-8377-2c9e13a72812" providerId="ADAL" clId="{EE5CCF37-38E7-4785-BF6B-6A87529485E3}" dt="2020-10-22T21:56:43.639" v="630" actId="26606"/>
          <ac:spMkLst>
            <pc:docMk/>
            <pc:sldMk cId="576074010" sldId="263"/>
            <ac:spMk id="41" creationId="{B5E57564-AF5B-45C2-9B42-165C77BE88F2}"/>
          </ac:spMkLst>
        </pc:spChg>
        <pc:spChg chg="add del">
          <ac:chgData name="Calhoun, Joyce" userId="8a270594-f97b-4ba9-8377-2c9e13a72812" providerId="ADAL" clId="{EE5CCF37-38E7-4785-BF6B-6A87529485E3}" dt="2020-10-22T21:56:44.338" v="632" actId="26606"/>
          <ac:spMkLst>
            <pc:docMk/>
            <pc:sldMk cId="576074010" sldId="263"/>
            <ac:spMk id="43" creationId="{FBA4298C-3B35-4490-B20E-FE53B856100B}"/>
          </ac:spMkLst>
        </pc:spChg>
        <pc:spChg chg="add del">
          <ac:chgData name="Calhoun, Joyce" userId="8a270594-f97b-4ba9-8377-2c9e13a72812" providerId="ADAL" clId="{EE5CCF37-38E7-4785-BF6B-6A87529485E3}" dt="2020-10-22T21:56:44.338" v="632" actId="26606"/>
          <ac:spMkLst>
            <pc:docMk/>
            <pc:sldMk cId="576074010" sldId="263"/>
            <ac:spMk id="44" creationId="{97747F40-F9BD-47EC-AE13-27CA7BBEF927}"/>
          </ac:spMkLst>
        </pc:spChg>
        <pc:spChg chg="add del">
          <ac:chgData name="Calhoun, Joyce" userId="8a270594-f97b-4ba9-8377-2c9e13a72812" providerId="ADAL" clId="{EE5CCF37-38E7-4785-BF6B-6A87529485E3}" dt="2020-10-22T21:56:44.338" v="632" actId="26606"/>
          <ac:spMkLst>
            <pc:docMk/>
            <pc:sldMk cId="576074010" sldId="263"/>
            <ac:spMk id="45" creationId="{A115D65E-0C93-4C40-B736-E34E0BBEC379}"/>
          </ac:spMkLst>
        </pc:spChg>
        <pc:spChg chg="add del">
          <ac:chgData name="Calhoun, Joyce" userId="8a270594-f97b-4ba9-8377-2c9e13a72812" providerId="ADAL" clId="{EE5CCF37-38E7-4785-BF6B-6A87529485E3}" dt="2020-10-22T21:56:44.338" v="632" actId="26606"/>
          <ac:spMkLst>
            <pc:docMk/>
            <pc:sldMk cId="576074010" sldId="263"/>
            <ac:spMk id="46" creationId="{A2EF89B5-146A-40CD-9E37-AE6B8156DC51}"/>
          </ac:spMkLst>
        </pc:spChg>
        <pc:spChg chg="add del">
          <ac:chgData name="Calhoun, Joyce" userId="8a270594-f97b-4ba9-8377-2c9e13a72812" providerId="ADAL" clId="{EE5CCF37-38E7-4785-BF6B-6A87529485E3}" dt="2020-10-22T21:56:46.702" v="634" actId="26606"/>
          <ac:spMkLst>
            <pc:docMk/>
            <pc:sldMk cId="576074010" sldId="263"/>
            <ac:spMk id="48" creationId="{8354E4A1-6024-4D18-89EA-EB7EF53D340F}"/>
          </ac:spMkLst>
        </pc:spChg>
        <pc:spChg chg="add del">
          <ac:chgData name="Calhoun, Joyce" userId="8a270594-f97b-4ba9-8377-2c9e13a72812" providerId="ADAL" clId="{EE5CCF37-38E7-4785-BF6B-6A87529485E3}" dt="2020-10-22T21:56:46.702" v="634" actId="26606"/>
          <ac:spMkLst>
            <pc:docMk/>
            <pc:sldMk cId="576074010" sldId="263"/>
            <ac:spMk id="49" creationId="{184965AF-C953-45C8-BD68-12F8B58810A6}"/>
          </ac:spMkLst>
        </pc:spChg>
        <pc:spChg chg="add del">
          <ac:chgData name="Calhoun, Joyce" userId="8a270594-f97b-4ba9-8377-2c9e13a72812" providerId="ADAL" clId="{EE5CCF37-38E7-4785-BF6B-6A87529485E3}" dt="2020-10-22T21:56:46.702" v="634" actId="26606"/>
          <ac:spMkLst>
            <pc:docMk/>
            <pc:sldMk cId="576074010" sldId="263"/>
            <ac:spMk id="50" creationId="{2DECE677-C1FD-4829-8D4A-3C19A04A3659}"/>
          </ac:spMkLst>
        </pc:spChg>
        <pc:spChg chg="add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52" creationId="{FBA4298C-3B35-4490-B20E-FE53B856100B}"/>
          </ac:spMkLst>
        </pc:spChg>
        <pc:spChg chg="add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53" creationId="{97747F40-F9BD-47EC-AE13-27CA7BBEF927}"/>
          </ac:spMkLst>
        </pc:spChg>
        <pc:spChg chg="add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54" creationId="{A115D65E-0C93-4C40-B736-E34E0BBEC379}"/>
          </ac:spMkLst>
        </pc:spChg>
        <pc:spChg chg="add">
          <ac:chgData name="Calhoun, Joyce" userId="8a270594-f97b-4ba9-8377-2c9e13a72812" providerId="ADAL" clId="{EE5CCF37-38E7-4785-BF6B-6A87529485E3}" dt="2020-10-22T21:56:46.717" v="635" actId="26606"/>
          <ac:spMkLst>
            <pc:docMk/>
            <pc:sldMk cId="576074010" sldId="263"/>
            <ac:spMk id="55" creationId="{A2EF89B5-146A-40CD-9E37-AE6B8156DC51}"/>
          </ac:spMkLst>
        </pc:spChg>
        <pc:picChg chg="add mod ord">
          <ac:chgData name="Calhoun, Joyce" userId="8a270594-f97b-4ba9-8377-2c9e13a72812" providerId="ADAL" clId="{EE5CCF37-38E7-4785-BF6B-6A87529485E3}" dt="2020-10-22T21:56:46.717" v="635" actId="26606"/>
          <ac:picMkLst>
            <pc:docMk/>
            <pc:sldMk cId="576074010" sldId="263"/>
            <ac:picMk id="5" creationId="{4C272BD9-1B89-4007-8118-6D5FF342AE98}"/>
          </ac:picMkLst>
        </pc:picChg>
      </pc:sldChg>
      <pc:sldChg chg="addSp delSp modSp add mod setBg">
        <pc:chgData name="Calhoun, Joyce" userId="8a270594-f97b-4ba9-8377-2c9e13a72812" providerId="ADAL" clId="{EE5CCF37-38E7-4785-BF6B-6A87529485E3}" dt="2020-10-22T22:35:25.929" v="2134" actId="26606"/>
        <pc:sldMkLst>
          <pc:docMk/>
          <pc:sldMk cId="3999672672" sldId="264"/>
        </pc:sldMkLst>
        <pc:spChg chg="mod">
          <ac:chgData name="Calhoun, Joyce" userId="8a270594-f97b-4ba9-8377-2c9e13a72812" providerId="ADAL" clId="{EE5CCF37-38E7-4785-BF6B-6A87529485E3}" dt="2020-10-22T22:35:25.929" v="2134" actId="26606"/>
          <ac:spMkLst>
            <pc:docMk/>
            <pc:sldMk cId="3999672672" sldId="264"/>
            <ac:spMk id="2" creationId="{91F8758D-CE11-42E8-94E4-E74EB28A4941}"/>
          </ac:spMkLst>
        </pc:spChg>
        <pc:spChg chg="del mod">
          <ac:chgData name="Calhoun, Joyce" userId="8a270594-f97b-4ba9-8377-2c9e13a72812" providerId="ADAL" clId="{EE5CCF37-38E7-4785-BF6B-6A87529485E3}" dt="2020-10-22T22:35:25.929" v="2134" actId="26606"/>
          <ac:spMkLst>
            <pc:docMk/>
            <pc:sldMk cId="3999672672" sldId="264"/>
            <ac:spMk id="3" creationId="{67137C44-E89C-455D-B71D-1968C628BB17}"/>
          </ac:spMkLst>
        </pc:spChg>
        <pc:spChg chg="add">
          <ac:chgData name="Calhoun, Joyce" userId="8a270594-f97b-4ba9-8377-2c9e13a72812" providerId="ADAL" clId="{EE5CCF37-38E7-4785-BF6B-6A87529485E3}" dt="2020-10-22T22:35:25.929" v="2134" actId="26606"/>
          <ac:spMkLst>
            <pc:docMk/>
            <pc:sldMk cId="3999672672" sldId="264"/>
            <ac:spMk id="9" creationId="{A9F95C5C-FBE3-42CB-A029-C907B401BD99}"/>
          </ac:spMkLst>
        </pc:spChg>
        <pc:spChg chg="add">
          <ac:chgData name="Calhoun, Joyce" userId="8a270594-f97b-4ba9-8377-2c9e13a72812" providerId="ADAL" clId="{EE5CCF37-38E7-4785-BF6B-6A87529485E3}" dt="2020-10-22T22:35:25.929" v="2134" actId="26606"/>
          <ac:spMkLst>
            <pc:docMk/>
            <pc:sldMk cId="3999672672" sldId="264"/>
            <ac:spMk id="11" creationId="{A15F4668-AC50-40D9-9F1B-B23CB6D828CA}"/>
          </ac:spMkLst>
        </pc:spChg>
        <pc:spChg chg="add">
          <ac:chgData name="Calhoun, Joyce" userId="8a270594-f97b-4ba9-8377-2c9e13a72812" providerId="ADAL" clId="{EE5CCF37-38E7-4785-BF6B-6A87529485E3}" dt="2020-10-22T22:35:25.929" v="2134" actId="26606"/>
          <ac:spMkLst>
            <pc:docMk/>
            <pc:sldMk cId="3999672672" sldId="264"/>
            <ac:spMk id="13" creationId="{B09B1BDA-9F0D-4681-9831-A7BD4C62EB22}"/>
          </ac:spMkLst>
        </pc:spChg>
        <pc:spChg chg="add">
          <ac:chgData name="Calhoun, Joyce" userId="8a270594-f97b-4ba9-8377-2c9e13a72812" providerId="ADAL" clId="{EE5CCF37-38E7-4785-BF6B-6A87529485E3}" dt="2020-10-22T22:35:25.929" v="2134" actId="26606"/>
          <ac:spMkLst>
            <pc:docMk/>
            <pc:sldMk cId="3999672672" sldId="264"/>
            <ac:spMk id="15" creationId="{7A2130C3-47F5-4671-95BC-A16BCFEAB4B5}"/>
          </ac:spMkLst>
        </pc:spChg>
        <pc:graphicFrameChg chg="add">
          <ac:chgData name="Calhoun, Joyce" userId="8a270594-f97b-4ba9-8377-2c9e13a72812" providerId="ADAL" clId="{EE5CCF37-38E7-4785-BF6B-6A87529485E3}" dt="2020-10-22T22:35:25.929" v="2134" actId="26606"/>
          <ac:graphicFrameMkLst>
            <pc:docMk/>
            <pc:sldMk cId="3999672672" sldId="264"/>
            <ac:graphicFrameMk id="5" creationId="{8C0FCCB2-7D76-46B5-A8D4-4AA88F23394A}"/>
          </ac:graphicFrameMkLst>
        </pc:graphicFrameChg>
      </pc:sldChg>
      <pc:sldChg chg="addSp modSp add mod setBg">
        <pc:chgData name="Calhoun, Joyce" userId="8a270594-f97b-4ba9-8377-2c9e13a72812" providerId="ADAL" clId="{EE5CCF37-38E7-4785-BF6B-6A87529485E3}" dt="2020-10-22T22:20:38.089" v="1726" actId="26606"/>
        <pc:sldMkLst>
          <pc:docMk/>
          <pc:sldMk cId="982485866" sldId="265"/>
        </pc:sldMkLst>
        <pc:spChg chg="mod">
          <ac:chgData name="Calhoun, Joyce" userId="8a270594-f97b-4ba9-8377-2c9e13a72812" providerId="ADAL" clId="{EE5CCF37-38E7-4785-BF6B-6A87529485E3}" dt="2020-10-22T22:20:38.089" v="1726" actId="26606"/>
          <ac:spMkLst>
            <pc:docMk/>
            <pc:sldMk cId="982485866" sldId="265"/>
            <ac:spMk id="2" creationId="{5E1E4A56-46FE-477F-B32C-A201E2603A34}"/>
          </ac:spMkLst>
        </pc:spChg>
        <pc:spChg chg="mod">
          <ac:chgData name="Calhoun, Joyce" userId="8a270594-f97b-4ba9-8377-2c9e13a72812" providerId="ADAL" clId="{EE5CCF37-38E7-4785-BF6B-6A87529485E3}" dt="2020-10-22T22:20:38.089" v="1726" actId="26606"/>
          <ac:spMkLst>
            <pc:docMk/>
            <pc:sldMk cId="982485866" sldId="265"/>
            <ac:spMk id="3" creationId="{C31300B3-53E0-41E7-A4E1-067DE2530A44}"/>
          </ac:spMkLst>
        </pc:spChg>
        <pc:spChg chg="add">
          <ac:chgData name="Calhoun, Joyce" userId="8a270594-f97b-4ba9-8377-2c9e13a72812" providerId="ADAL" clId="{EE5CCF37-38E7-4785-BF6B-6A87529485E3}" dt="2020-10-22T22:20:38.089" v="1726" actId="26606"/>
          <ac:spMkLst>
            <pc:docMk/>
            <pc:sldMk cId="982485866" sldId="265"/>
            <ac:spMk id="8" creationId="{70FF25AD-0F94-41DA-B0CB-8FDC642B706A}"/>
          </ac:spMkLst>
        </pc:spChg>
        <pc:spChg chg="add">
          <ac:chgData name="Calhoun, Joyce" userId="8a270594-f97b-4ba9-8377-2c9e13a72812" providerId="ADAL" clId="{EE5CCF37-38E7-4785-BF6B-6A87529485E3}" dt="2020-10-22T22:20:38.089" v="1726" actId="26606"/>
          <ac:spMkLst>
            <pc:docMk/>
            <pc:sldMk cId="982485866" sldId="265"/>
            <ac:spMk id="10" creationId="{D914EEE2-91CA-464B-AC64-5479DB51338C}"/>
          </ac:spMkLst>
        </pc:spChg>
        <pc:spChg chg="add">
          <ac:chgData name="Calhoun, Joyce" userId="8a270594-f97b-4ba9-8377-2c9e13a72812" providerId="ADAL" clId="{EE5CCF37-38E7-4785-BF6B-6A87529485E3}" dt="2020-10-22T22:20:38.089" v="1726" actId="26606"/>
          <ac:spMkLst>
            <pc:docMk/>
            <pc:sldMk cId="982485866" sldId="265"/>
            <ac:spMk id="12" creationId="{6850C165-81F9-4CBC-87CA-3E6EBEA63901}"/>
          </ac:spMkLst>
        </pc:spChg>
        <pc:spChg chg="add">
          <ac:chgData name="Calhoun, Joyce" userId="8a270594-f97b-4ba9-8377-2c9e13a72812" providerId="ADAL" clId="{EE5CCF37-38E7-4785-BF6B-6A87529485E3}" dt="2020-10-22T22:20:38.089" v="1726" actId="26606"/>
          <ac:spMkLst>
            <pc:docMk/>
            <pc:sldMk cId="982485866" sldId="265"/>
            <ac:spMk id="14" creationId="{5C1A212B-431A-4929-AA76-34A688D359DD}"/>
          </ac:spMkLst>
        </pc:spChg>
      </pc:sldChg>
    </pc:docChg>
  </pc:docChgLst>
  <pc:docChgLst>
    <pc:chgData clId="Web-{CB2A97CB-06FE-4517-BFA3-D6B53D2389FC}"/>
    <pc:docChg chg="sldOrd">
      <pc:chgData name="" userId="" providerId="" clId="Web-{CB2A97CB-06FE-4517-BFA3-D6B53D2389FC}" dt="2020-10-29T00:49:52.911" v="0"/>
      <pc:docMkLst>
        <pc:docMk/>
      </pc:docMkLst>
      <pc:sldChg chg="ord">
        <pc:chgData name="" userId="" providerId="" clId="Web-{CB2A97CB-06FE-4517-BFA3-D6B53D2389FC}" dt="2020-10-29T00:49:52.911" v="0"/>
        <pc:sldMkLst>
          <pc:docMk/>
          <pc:sldMk cId="2451793282" sldId="25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358FF-E9A2-44CA-B7EE-5E9DA77740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99C864-A06F-4D42-84FB-D41864801302}">
      <dgm:prSet/>
      <dgm:spPr/>
      <dgm:t>
        <a:bodyPr/>
        <a:lstStyle/>
        <a:p>
          <a:r>
            <a:rPr lang="en-US"/>
            <a:t>Students and parents experiencing school-related technology issues can get assistance by call or email. The bilingual Student Help Desk is available 7am-8pm Monday through Friday (excluding holidays)</a:t>
          </a:r>
        </a:p>
      </dgm:t>
    </dgm:pt>
    <dgm:pt modelId="{0B788D4B-680A-4670-AFEB-33D84D540F8C}" type="parTrans" cxnId="{4817A6B7-2849-40B3-9703-98E4F531CCFD}">
      <dgm:prSet/>
      <dgm:spPr/>
      <dgm:t>
        <a:bodyPr/>
        <a:lstStyle/>
        <a:p>
          <a:endParaRPr lang="en-US"/>
        </a:p>
      </dgm:t>
    </dgm:pt>
    <dgm:pt modelId="{AF2F29C2-8C97-41D3-8807-00D4B8382D7B}" type="sibTrans" cxnId="{4817A6B7-2849-40B3-9703-98E4F531CCFD}">
      <dgm:prSet/>
      <dgm:spPr/>
      <dgm:t>
        <a:bodyPr/>
        <a:lstStyle/>
        <a:p>
          <a:endParaRPr lang="en-US"/>
        </a:p>
      </dgm:t>
    </dgm:pt>
    <dgm:pt modelId="{57E5B9F4-AC59-4303-AA0F-3922454B892E}">
      <dgm:prSet/>
      <dgm:spPr/>
      <dgm:t>
        <a:bodyPr/>
        <a:lstStyle/>
        <a:p>
          <a:r>
            <a:rPr lang="en-US"/>
            <a:t>Phone- (866)552-0484</a:t>
          </a:r>
        </a:p>
      </dgm:t>
    </dgm:pt>
    <dgm:pt modelId="{57C1168D-B37B-40C0-9043-8DBC84B33F41}" type="parTrans" cxnId="{B4BDC5D2-DB9B-4F6C-B2D5-8CEE2B2631B3}">
      <dgm:prSet/>
      <dgm:spPr/>
      <dgm:t>
        <a:bodyPr/>
        <a:lstStyle/>
        <a:p>
          <a:endParaRPr lang="en-US"/>
        </a:p>
      </dgm:t>
    </dgm:pt>
    <dgm:pt modelId="{9243BBD9-C9C8-440F-80ED-C7CAC06AA31A}" type="sibTrans" cxnId="{B4BDC5D2-DB9B-4F6C-B2D5-8CEE2B2631B3}">
      <dgm:prSet/>
      <dgm:spPr/>
      <dgm:t>
        <a:bodyPr/>
        <a:lstStyle/>
        <a:p>
          <a:endParaRPr lang="en-US"/>
        </a:p>
      </dgm:t>
    </dgm:pt>
    <dgm:pt modelId="{F3FF4DA7-1CBB-47E5-9A7B-4471667D3C4D}">
      <dgm:prSet/>
      <dgm:spPr/>
      <dgm:t>
        <a:bodyPr/>
        <a:lstStyle/>
        <a:p>
          <a:r>
            <a:rPr lang="en-US"/>
            <a:t>Email- studenthelpdesk@springfieldpublicschools.com</a:t>
          </a:r>
        </a:p>
      </dgm:t>
    </dgm:pt>
    <dgm:pt modelId="{AE927555-CD85-4482-B032-E14996C48D1A}" type="parTrans" cxnId="{F0B86B2B-0567-4D20-9136-89110ADB86F9}">
      <dgm:prSet/>
      <dgm:spPr/>
      <dgm:t>
        <a:bodyPr/>
        <a:lstStyle/>
        <a:p>
          <a:endParaRPr lang="en-US"/>
        </a:p>
      </dgm:t>
    </dgm:pt>
    <dgm:pt modelId="{E3588963-A4EC-4930-BA74-55523A2D9D32}" type="sibTrans" cxnId="{F0B86B2B-0567-4D20-9136-89110ADB86F9}">
      <dgm:prSet/>
      <dgm:spPr/>
      <dgm:t>
        <a:bodyPr/>
        <a:lstStyle/>
        <a:p>
          <a:endParaRPr lang="en-US"/>
        </a:p>
      </dgm:t>
    </dgm:pt>
    <dgm:pt modelId="{A7720519-17B2-48E8-8EB5-865859914313}" type="pres">
      <dgm:prSet presAssocID="{5FE358FF-E9A2-44CA-B7EE-5E9DA77740C5}" presName="root" presStyleCnt="0">
        <dgm:presLayoutVars>
          <dgm:dir/>
          <dgm:resizeHandles val="exact"/>
        </dgm:presLayoutVars>
      </dgm:prSet>
      <dgm:spPr/>
    </dgm:pt>
    <dgm:pt modelId="{BA14E3D5-2250-4456-8DC4-E62974FEFE84}" type="pres">
      <dgm:prSet presAssocID="{3C99C864-A06F-4D42-84FB-D41864801302}" presName="compNode" presStyleCnt="0"/>
      <dgm:spPr/>
    </dgm:pt>
    <dgm:pt modelId="{0D6F1C46-78EC-4663-979A-866CEB02CAF2}" type="pres">
      <dgm:prSet presAssocID="{3C99C864-A06F-4D42-84FB-D41864801302}" presName="bgRect" presStyleLbl="bgShp" presStyleIdx="0" presStyleCnt="3"/>
      <dgm:spPr/>
    </dgm:pt>
    <dgm:pt modelId="{A5C14567-B96A-467E-BB4D-9300069C0C06}" type="pres">
      <dgm:prSet presAssocID="{3C99C864-A06F-4D42-84FB-D418648013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2B85FFC-DA73-451B-B909-B0C80D161893}" type="pres">
      <dgm:prSet presAssocID="{3C99C864-A06F-4D42-84FB-D41864801302}" presName="spaceRect" presStyleCnt="0"/>
      <dgm:spPr/>
    </dgm:pt>
    <dgm:pt modelId="{4A1A6620-30EF-4602-866A-325493F562DB}" type="pres">
      <dgm:prSet presAssocID="{3C99C864-A06F-4D42-84FB-D41864801302}" presName="parTx" presStyleLbl="revTx" presStyleIdx="0" presStyleCnt="3">
        <dgm:presLayoutVars>
          <dgm:chMax val="0"/>
          <dgm:chPref val="0"/>
        </dgm:presLayoutVars>
      </dgm:prSet>
      <dgm:spPr/>
    </dgm:pt>
    <dgm:pt modelId="{DFC3F816-B0C0-4B6C-8256-37A95BE50F59}" type="pres">
      <dgm:prSet presAssocID="{AF2F29C2-8C97-41D3-8807-00D4B8382D7B}" presName="sibTrans" presStyleCnt="0"/>
      <dgm:spPr/>
    </dgm:pt>
    <dgm:pt modelId="{02D260A3-E123-4E1E-BAB5-7B459820A227}" type="pres">
      <dgm:prSet presAssocID="{57E5B9F4-AC59-4303-AA0F-3922454B892E}" presName="compNode" presStyleCnt="0"/>
      <dgm:spPr/>
    </dgm:pt>
    <dgm:pt modelId="{8DAFFDD9-BD51-4C9F-B652-55C81FA0D2E6}" type="pres">
      <dgm:prSet presAssocID="{57E5B9F4-AC59-4303-AA0F-3922454B892E}" presName="bgRect" presStyleLbl="bgShp" presStyleIdx="1" presStyleCnt="3"/>
      <dgm:spPr/>
    </dgm:pt>
    <dgm:pt modelId="{AE0369C6-5CCB-4B5D-873B-8482C6BD98D7}" type="pres">
      <dgm:prSet presAssocID="{57E5B9F4-AC59-4303-AA0F-3922454B89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794CD7B-85A5-47C9-9B42-8F5EC303BC21}" type="pres">
      <dgm:prSet presAssocID="{57E5B9F4-AC59-4303-AA0F-3922454B892E}" presName="spaceRect" presStyleCnt="0"/>
      <dgm:spPr/>
    </dgm:pt>
    <dgm:pt modelId="{55440120-994B-40F9-895B-66EEDF283375}" type="pres">
      <dgm:prSet presAssocID="{57E5B9F4-AC59-4303-AA0F-3922454B892E}" presName="parTx" presStyleLbl="revTx" presStyleIdx="1" presStyleCnt="3">
        <dgm:presLayoutVars>
          <dgm:chMax val="0"/>
          <dgm:chPref val="0"/>
        </dgm:presLayoutVars>
      </dgm:prSet>
      <dgm:spPr/>
    </dgm:pt>
    <dgm:pt modelId="{F457F377-1A3B-4646-8588-AF3A60BBEBC6}" type="pres">
      <dgm:prSet presAssocID="{9243BBD9-C9C8-440F-80ED-C7CAC06AA31A}" presName="sibTrans" presStyleCnt="0"/>
      <dgm:spPr/>
    </dgm:pt>
    <dgm:pt modelId="{550C45DF-A8D7-4885-9E0E-ABF9777665B9}" type="pres">
      <dgm:prSet presAssocID="{F3FF4DA7-1CBB-47E5-9A7B-4471667D3C4D}" presName="compNode" presStyleCnt="0"/>
      <dgm:spPr/>
    </dgm:pt>
    <dgm:pt modelId="{2933B797-9D52-4425-81DD-F5563C80553F}" type="pres">
      <dgm:prSet presAssocID="{F3FF4DA7-1CBB-47E5-9A7B-4471667D3C4D}" presName="bgRect" presStyleLbl="bgShp" presStyleIdx="2" presStyleCnt="3"/>
      <dgm:spPr/>
    </dgm:pt>
    <dgm:pt modelId="{82F4C775-1F85-4AF8-8226-FF850B4FE0A0}" type="pres">
      <dgm:prSet presAssocID="{F3FF4DA7-1CBB-47E5-9A7B-4471667D3C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D12FB845-B0A4-4CAE-9706-A9804FA1EB4B}" type="pres">
      <dgm:prSet presAssocID="{F3FF4DA7-1CBB-47E5-9A7B-4471667D3C4D}" presName="spaceRect" presStyleCnt="0"/>
      <dgm:spPr/>
    </dgm:pt>
    <dgm:pt modelId="{7B23BFC9-7C6C-457E-9881-8E2FB74A2218}" type="pres">
      <dgm:prSet presAssocID="{F3FF4DA7-1CBB-47E5-9A7B-4471667D3C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B98618-68ED-4D76-9245-D740A82E0C80}" type="presOf" srcId="{5FE358FF-E9A2-44CA-B7EE-5E9DA77740C5}" destId="{A7720519-17B2-48E8-8EB5-865859914313}" srcOrd="0" destOrd="0" presId="urn:microsoft.com/office/officeart/2018/2/layout/IconVerticalSolidList"/>
    <dgm:cxn modelId="{F0B86B2B-0567-4D20-9136-89110ADB86F9}" srcId="{5FE358FF-E9A2-44CA-B7EE-5E9DA77740C5}" destId="{F3FF4DA7-1CBB-47E5-9A7B-4471667D3C4D}" srcOrd="2" destOrd="0" parTransId="{AE927555-CD85-4482-B032-E14996C48D1A}" sibTransId="{E3588963-A4EC-4930-BA74-55523A2D9D32}"/>
    <dgm:cxn modelId="{A67F0F5F-3BEC-4D9E-9575-1FE3FFC57271}" type="presOf" srcId="{F3FF4DA7-1CBB-47E5-9A7B-4471667D3C4D}" destId="{7B23BFC9-7C6C-457E-9881-8E2FB74A2218}" srcOrd="0" destOrd="0" presId="urn:microsoft.com/office/officeart/2018/2/layout/IconVerticalSolidList"/>
    <dgm:cxn modelId="{8838DA67-C8D7-4D4F-9CD4-AE0634129266}" type="presOf" srcId="{57E5B9F4-AC59-4303-AA0F-3922454B892E}" destId="{55440120-994B-40F9-895B-66EEDF283375}" srcOrd="0" destOrd="0" presId="urn:microsoft.com/office/officeart/2018/2/layout/IconVerticalSolidList"/>
    <dgm:cxn modelId="{4817A6B7-2849-40B3-9703-98E4F531CCFD}" srcId="{5FE358FF-E9A2-44CA-B7EE-5E9DA77740C5}" destId="{3C99C864-A06F-4D42-84FB-D41864801302}" srcOrd="0" destOrd="0" parTransId="{0B788D4B-680A-4670-AFEB-33D84D540F8C}" sibTransId="{AF2F29C2-8C97-41D3-8807-00D4B8382D7B}"/>
    <dgm:cxn modelId="{B4BDC5D2-DB9B-4F6C-B2D5-8CEE2B2631B3}" srcId="{5FE358FF-E9A2-44CA-B7EE-5E9DA77740C5}" destId="{57E5B9F4-AC59-4303-AA0F-3922454B892E}" srcOrd="1" destOrd="0" parTransId="{57C1168D-B37B-40C0-9043-8DBC84B33F41}" sibTransId="{9243BBD9-C9C8-440F-80ED-C7CAC06AA31A}"/>
    <dgm:cxn modelId="{B11BA8E7-7DC4-4F83-8468-D43903A56F9A}" type="presOf" srcId="{3C99C864-A06F-4D42-84FB-D41864801302}" destId="{4A1A6620-30EF-4602-866A-325493F562DB}" srcOrd="0" destOrd="0" presId="urn:microsoft.com/office/officeart/2018/2/layout/IconVerticalSolidList"/>
    <dgm:cxn modelId="{FB8EE3EE-2676-477A-8988-341746FB8DDC}" type="presParOf" srcId="{A7720519-17B2-48E8-8EB5-865859914313}" destId="{BA14E3D5-2250-4456-8DC4-E62974FEFE84}" srcOrd="0" destOrd="0" presId="urn:microsoft.com/office/officeart/2018/2/layout/IconVerticalSolidList"/>
    <dgm:cxn modelId="{61E12702-91E8-4638-98FF-D049A7CE0058}" type="presParOf" srcId="{BA14E3D5-2250-4456-8DC4-E62974FEFE84}" destId="{0D6F1C46-78EC-4663-979A-866CEB02CAF2}" srcOrd="0" destOrd="0" presId="urn:microsoft.com/office/officeart/2018/2/layout/IconVerticalSolidList"/>
    <dgm:cxn modelId="{AB3D843D-262E-44C8-9D58-9FD800C9C48A}" type="presParOf" srcId="{BA14E3D5-2250-4456-8DC4-E62974FEFE84}" destId="{A5C14567-B96A-467E-BB4D-9300069C0C06}" srcOrd="1" destOrd="0" presId="urn:microsoft.com/office/officeart/2018/2/layout/IconVerticalSolidList"/>
    <dgm:cxn modelId="{7E11A722-8075-49A4-8384-7345B76B2A45}" type="presParOf" srcId="{BA14E3D5-2250-4456-8DC4-E62974FEFE84}" destId="{22B85FFC-DA73-451B-B909-B0C80D161893}" srcOrd="2" destOrd="0" presId="urn:microsoft.com/office/officeart/2018/2/layout/IconVerticalSolidList"/>
    <dgm:cxn modelId="{07D3F0F1-58AE-4D7B-A6F5-F01FDEC60458}" type="presParOf" srcId="{BA14E3D5-2250-4456-8DC4-E62974FEFE84}" destId="{4A1A6620-30EF-4602-866A-325493F562DB}" srcOrd="3" destOrd="0" presId="urn:microsoft.com/office/officeart/2018/2/layout/IconVerticalSolidList"/>
    <dgm:cxn modelId="{D6B0F37C-DA34-4160-94DD-806388E33D29}" type="presParOf" srcId="{A7720519-17B2-48E8-8EB5-865859914313}" destId="{DFC3F816-B0C0-4B6C-8256-37A95BE50F59}" srcOrd="1" destOrd="0" presId="urn:microsoft.com/office/officeart/2018/2/layout/IconVerticalSolidList"/>
    <dgm:cxn modelId="{76031B28-D3F9-4189-BEB3-9D0128CB7323}" type="presParOf" srcId="{A7720519-17B2-48E8-8EB5-865859914313}" destId="{02D260A3-E123-4E1E-BAB5-7B459820A227}" srcOrd="2" destOrd="0" presId="urn:microsoft.com/office/officeart/2018/2/layout/IconVerticalSolidList"/>
    <dgm:cxn modelId="{39C2927E-6966-437B-BAEF-121B4C0BDDEA}" type="presParOf" srcId="{02D260A3-E123-4E1E-BAB5-7B459820A227}" destId="{8DAFFDD9-BD51-4C9F-B652-55C81FA0D2E6}" srcOrd="0" destOrd="0" presId="urn:microsoft.com/office/officeart/2018/2/layout/IconVerticalSolidList"/>
    <dgm:cxn modelId="{1C9771A9-B02E-4172-822C-C41FFA8A4C22}" type="presParOf" srcId="{02D260A3-E123-4E1E-BAB5-7B459820A227}" destId="{AE0369C6-5CCB-4B5D-873B-8482C6BD98D7}" srcOrd="1" destOrd="0" presId="urn:microsoft.com/office/officeart/2018/2/layout/IconVerticalSolidList"/>
    <dgm:cxn modelId="{467A93FE-BA9F-465E-A47B-398D8B0AD80E}" type="presParOf" srcId="{02D260A3-E123-4E1E-BAB5-7B459820A227}" destId="{C794CD7B-85A5-47C9-9B42-8F5EC303BC21}" srcOrd="2" destOrd="0" presId="urn:microsoft.com/office/officeart/2018/2/layout/IconVerticalSolidList"/>
    <dgm:cxn modelId="{4042C217-9174-4AAD-B7EE-39FE1474A2EF}" type="presParOf" srcId="{02D260A3-E123-4E1E-BAB5-7B459820A227}" destId="{55440120-994B-40F9-895B-66EEDF283375}" srcOrd="3" destOrd="0" presId="urn:microsoft.com/office/officeart/2018/2/layout/IconVerticalSolidList"/>
    <dgm:cxn modelId="{F9A7E744-5F78-464F-829B-777CF937B351}" type="presParOf" srcId="{A7720519-17B2-48E8-8EB5-865859914313}" destId="{F457F377-1A3B-4646-8588-AF3A60BBEBC6}" srcOrd="3" destOrd="0" presId="urn:microsoft.com/office/officeart/2018/2/layout/IconVerticalSolidList"/>
    <dgm:cxn modelId="{A32649AF-41F4-48FF-9E1A-3DD1A024AC9B}" type="presParOf" srcId="{A7720519-17B2-48E8-8EB5-865859914313}" destId="{550C45DF-A8D7-4885-9E0E-ABF9777665B9}" srcOrd="4" destOrd="0" presId="urn:microsoft.com/office/officeart/2018/2/layout/IconVerticalSolidList"/>
    <dgm:cxn modelId="{D9EC3CFD-3FC9-4352-B6D0-BF8864C5FFD4}" type="presParOf" srcId="{550C45DF-A8D7-4885-9E0E-ABF9777665B9}" destId="{2933B797-9D52-4425-81DD-F5563C80553F}" srcOrd="0" destOrd="0" presId="urn:microsoft.com/office/officeart/2018/2/layout/IconVerticalSolidList"/>
    <dgm:cxn modelId="{5856F76E-32E6-4128-9176-C48D505FCBD0}" type="presParOf" srcId="{550C45DF-A8D7-4885-9E0E-ABF9777665B9}" destId="{82F4C775-1F85-4AF8-8226-FF850B4FE0A0}" srcOrd="1" destOrd="0" presId="urn:microsoft.com/office/officeart/2018/2/layout/IconVerticalSolidList"/>
    <dgm:cxn modelId="{A03EB525-3317-46BB-9701-7AF26D26FE99}" type="presParOf" srcId="{550C45DF-A8D7-4885-9E0E-ABF9777665B9}" destId="{D12FB845-B0A4-4CAE-9706-A9804FA1EB4B}" srcOrd="2" destOrd="0" presId="urn:microsoft.com/office/officeart/2018/2/layout/IconVerticalSolidList"/>
    <dgm:cxn modelId="{8B0FF75E-D5F5-49CC-83D1-84A77BE2DF9F}" type="presParOf" srcId="{550C45DF-A8D7-4885-9E0E-ABF9777665B9}" destId="{7B23BFC9-7C6C-457E-9881-8E2FB74A22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F1C46-78EC-4663-979A-866CEB02CAF2}">
      <dsp:nvSpPr>
        <dsp:cNvPr id="0" name=""/>
        <dsp:cNvSpPr/>
      </dsp:nvSpPr>
      <dsp:spPr>
        <a:xfrm>
          <a:off x="0" y="670"/>
          <a:ext cx="6400798" cy="15685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14567-B96A-467E-BB4D-9300069C0C06}">
      <dsp:nvSpPr>
        <dsp:cNvPr id="0" name=""/>
        <dsp:cNvSpPr/>
      </dsp:nvSpPr>
      <dsp:spPr>
        <a:xfrm>
          <a:off x="474477" y="353587"/>
          <a:ext cx="862686" cy="862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A6620-30EF-4602-866A-325493F562DB}">
      <dsp:nvSpPr>
        <dsp:cNvPr id="0" name=""/>
        <dsp:cNvSpPr/>
      </dsp:nvSpPr>
      <dsp:spPr>
        <a:xfrm>
          <a:off x="1811641" y="670"/>
          <a:ext cx="4589157" cy="156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02" tIns="166002" rIns="166002" bIns="1660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Students and parents experiencing school-related technology issues can get assistance by call or email. The bilingual Student Help Desk is available 7am-8pm Monday through Friday (excluding holidays)</a:t>
          </a:r>
        </a:p>
      </dsp:txBody>
      <dsp:txXfrm>
        <a:off x="1811641" y="670"/>
        <a:ext cx="4589157" cy="1568520"/>
      </dsp:txXfrm>
    </dsp:sp>
    <dsp:sp modelId="{8DAFFDD9-BD51-4C9F-B652-55C81FA0D2E6}">
      <dsp:nvSpPr>
        <dsp:cNvPr id="0" name=""/>
        <dsp:cNvSpPr/>
      </dsp:nvSpPr>
      <dsp:spPr>
        <a:xfrm>
          <a:off x="0" y="1961321"/>
          <a:ext cx="6400798" cy="15685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369C6-5CCB-4B5D-873B-8482C6BD98D7}">
      <dsp:nvSpPr>
        <dsp:cNvPr id="0" name=""/>
        <dsp:cNvSpPr/>
      </dsp:nvSpPr>
      <dsp:spPr>
        <a:xfrm>
          <a:off x="474477" y="2314238"/>
          <a:ext cx="862686" cy="862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40120-994B-40F9-895B-66EEDF283375}">
      <dsp:nvSpPr>
        <dsp:cNvPr id="0" name=""/>
        <dsp:cNvSpPr/>
      </dsp:nvSpPr>
      <dsp:spPr>
        <a:xfrm>
          <a:off x="1811641" y="1961321"/>
          <a:ext cx="4589157" cy="156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02" tIns="166002" rIns="166002" bIns="1660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Phone- (866)552-0484</a:t>
          </a:r>
        </a:p>
      </dsp:txBody>
      <dsp:txXfrm>
        <a:off x="1811641" y="1961321"/>
        <a:ext cx="4589157" cy="1568520"/>
      </dsp:txXfrm>
    </dsp:sp>
    <dsp:sp modelId="{2933B797-9D52-4425-81DD-F5563C80553F}">
      <dsp:nvSpPr>
        <dsp:cNvPr id="0" name=""/>
        <dsp:cNvSpPr/>
      </dsp:nvSpPr>
      <dsp:spPr>
        <a:xfrm>
          <a:off x="0" y="3921972"/>
          <a:ext cx="6400798" cy="15685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4C775-1F85-4AF8-8226-FF850B4FE0A0}">
      <dsp:nvSpPr>
        <dsp:cNvPr id="0" name=""/>
        <dsp:cNvSpPr/>
      </dsp:nvSpPr>
      <dsp:spPr>
        <a:xfrm>
          <a:off x="474477" y="4274889"/>
          <a:ext cx="862686" cy="862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BFC9-7C6C-457E-9881-8E2FB74A2218}">
      <dsp:nvSpPr>
        <dsp:cNvPr id="0" name=""/>
        <dsp:cNvSpPr/>
      </dsp:nvSpPr>
      <dsp:spPr>
        <a:xfrm>
          <a:off x="1811641" y="3921972"/>
          <a:ext cx="4589157" cy="156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02" tIns="166002" rIns="166002" bIns="16600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Email- studenthelpdesk@springfieldpublicschools.com</a:t>
          </a:r>
        </a:p>
      </dsp:txBody>
      <dsp:txXfrm>
        <a:off x="1811641" y="3921972"/>
        <a:ext cx="4589157" cy="156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1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8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2" r:id="rId6"/>
    <p:sldLayoutId id="2147483938" r:id="rId7"/>
    <p:sldLayoutId id="2147483939" r:id="rId8"/>
    <p:sldLayoutId id="2147483940" r:id="rId9"/>
    <p:sldLayoutId id="2147483941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oft_Office_Teams_(2018%E2%80%93present)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alhounJ@SpringfieldPublicSchools.com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9BB8F2C0-5085-4286-BF3B-489C592A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3331DCA6-3BB0-49C0-B01F-486ED4723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9" r="-2" b="5206"/>
          <a:stretch/>
        </p:blipFill>
        <p:spPr>
          <a:xfrm>
            <a:off x="20" y="10"/>
            <a:ext cx="7113748" cy="6864903"/>
          </a:xfrm>
          <a:prstGeom prst="rect">
            <a:avLst/>
          </a:prstGeom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E705AD56-8B1B-4111-AE73-A1DEC707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5103" y="-5976"/>
            <a:ext cx="8556895" cy="6872531"/>
          </a:xfrm>
          <a:custGeom>
            <a:avLst/>
            <a:gdLst>
              <a:gd name="connsiteX0" fmla="*/ 5317418 w 8556895"/>
              <a:gd name="connsiteY0" fmla="*/ 0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5869355 w 8556895"/>
              <a:gd name="connsiteY4" fmla="*/ 6865265 h 6865265"/>
              <a:gd name="connsiteX5" fmla="*/ 0 w 8556895"/>
              <a:gd name="connsiteY5" fmla="*/ 6865265 h 6865265"/>
              <a:gd name="connsiteX6" fmla="*/ 3430955 w 8556895"/>
              <a:gd name="connsiteY6" fmla="*/ 3434310 h 6865265"/>
              <a:gd name="connsiteX7" fmla="*/ 176556 w 8556895"/>
              <a:gd name="connsiteY7" fmla="*/ 7819 h 6865265"/>
              <a:gd name="connsiteX8" fmla="*/ 154644 w 8556895"/>
              <a:gd name="connsiteY8" fmla="*/ 7265 h 6865265"/>
              <a:gd name="connsiteX9" fmla="*/ 5317418 w 8556895"/>
              <a:gd name="connsiteY9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5869355 w 8556895"/>
              <a:gd name="connsiteY3" fmla="*/ 6858000 h 6865265"/>
              <a:gd name="connsiteX4" fmla="*/ 0 w 8556895"/>
              <a:gd name="connsiteY4" fmla="*/ 6865265 h 6865265"/>
              <a:gd name="connsiteX5" fmla="*/ 3430955 w 8556895"/>
              <a:gd name="connsiteY5" fmla="*/ 3434310 h 6865265"/>
              <a:gd name="connsiteX6" fmla="*/ 176556 w 8556895"/>
              <a:gd name="connsiteY6" fmla="*/ 7819 h 6865265"/>
              <a:gd name="connsiteX7" fmla="*/ 154644 w 8556895"/>
              <a:gd name="connsiteY7" fmla="*/ 7265 h 6865265"/>
              <a:gd name="connsiteX8" fmla="*/ 5317418 w 8556895"/>
              <a:gd name="connsiteY8" fmla="*/ 7265 h 6865265"/>
              <a:gd name="connsiteX0" fmla="*/ 5317418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  <a:gd name="connsiteX7" fmla="*/ 5317418 w 8556895"/>
              <a:gd name="connsiteY7" fmla="*/ 7265 h 6865265"/>
              <a:gd name="connsiteX0" fmla="*/ 154644 w 8556895"/>
              <a:gd name="connsiteY0" fmla="*/ 7265 h 6865265"/>
              <a:gd name="connsiteX1" fmla="*/ 8556895 w 8556895"/>
              <a:gd name="connsiteY1" fmla="*/ 0 h 6865265"/>
              <a:gd name="connsiteX2" fmla="*/ 8556895 w 8556895"/>
              <a:gd name="connsiteY2" fmla="*/ 6858000 h 6865265"/>
              <a:gd name="connsiteX3" fmla="*/ 0 w 8556895"/>
              <a:gd name="connsiteY3" fmla="*/ 6865265 h 6865265"/>
              <a:gd name="connsiteX4" fmla="*/ 3430955 w 8556895"/>
              <a:gd name="connsiteY4" fmla="*/ 3434310 h 6865265"/>
              <a:gd name="connsiteX5" fmla="*/ 176556 w 8556895"/>
              <a:gd name="connsiteY5" fmla="*/ 7819 h 6865265"/>
              <a:gd name="connsiteX6" fmla="*/ 154644 w 8556895"/>
              <a:gd name="connsiteY6" fmla="*/ 7265 h 686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6895" h="6865265">
                <a:moveTo>
                  <a:pt x="154644" y="7265"/>
                </a:moveTo>
                <a:lnTo>
                  <a:pt x="8556895" y="0"/>
                </a:lnTo>
                <a:lnTo>
                  <a:pt x="8556895" y="6858000"/>
                </a:lnTo>
                <a:lnTo>
                  <a:pt x="0" y="6865265"/>
                </a:lnTo>
                <a:cubicBezTo>
                  <a:pt x="1894864" y="6865265"/>
                  <a:pt x="3430955" y="5329174"/>
                  <a:pt x="3430955" y="3434310"/>
                </a:cubicBezTo>
                <a:cubicBezTo>
                  <a:pt x="3430955" y="1598661"/>
                  <a:pt x="1989370" y="99711"/>
                  <a:pt x="176556" y="7819"/>
                </a:cubicBezTo>
                <a:lnTo>
                  <a:pt x="154644" y="72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CA276-A672-4F18-9E40-33F14E96E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6518" y="685800"/>
            <a:ext cx="4679757" cy="38144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Cosmetology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439D4E6-5229-413A-A17B-5910539E8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600" y="4957767"/>
            <a:ext cx="9880399" cy="1907146"/>
          </a:xfrm>
          <a:custGeom>
            <a:avLst/>
            <a:gdLst>
              <a:gd name="connsiteX0" fmla="*/ 3703306 w 9880399"/>
              <a:gd name="connsiteY0" fmla="*/ 0 h 1907146"/>
              <a:gd name="connsiteX1" fmla="*/ 9880399 w 9880399"/>
              <a:gd name="connsiteY1" fmla="*/ 0 h 1907146"/>
              <a:gd name="connsiteX2" fmla="*/ 9880399 w 9880399"/>
              <a:gd name="connsiteY2" fmla="*/ 1907146 h 1907146"/>
              <a:gd name="connsiteX3" fmla="*/ 0 w 9880399"/>
              <a:gd name="connsiteY3" fmla="*/ 1907146 h 1907146"/>
              <a:gd name="connsiteX4" fmla="*/ 38110 w 9880399"/>
              <a:gd name="connsiteY4" fmla="*/ 1752976 h 1907146"/>
              <a:gd name="connsiteX5" fmla="*/ 2390342 w 9880399"/>
              <a:gd name="connsiteY5" fmla="*/ 1 h 1907146"/>
              <a:gd name="connsiteX6" fmla="*/ 2500931 w 9880399"/>
              <a:gd name="connsiteY6" fmla="*/ 2797 h 1907146"/>
              <a:gd name="connsiteX7" fmla="*/ 3703306 w 9880399"/>
              <a:gd name="connsiteY7" fmla="*/ 2797 h 190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80399" h="1907146">
                <a:moveTo>
                  <a:pt x="3703306" y="0"/>
                </a:moveTo>
                <a:lnTo>
                  <a:pt x="9880399" y="0"/>
                </a:lnTo>
                <a:lnTo>
                  <a:pt x="9880399" y="1907146"/>
                </a:lnTo>
                <a:lnTo>
                  <a:pt x="0" y="1907146"/>
                </a:lnTo>
                <a:lnTo>
                  <a:pt x="38110" y="1752976"/>
                </a:lnTo>
                <a:cubicBezTo>
                  <a:pt x="339672" y="739254"/>
                  <a:pt x="1278677" y="1"/>
                  <a:pt x="2390342" y="1"/>
                </a:cubicBezTo>
                <a:lnTo>
                  <a:pt x="2500931" y="2797"/>
                </a:lnTo>
                <a:lnTo>
                  <a:pt x="3703306" y="2797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3230F-42A9-4AFE-8614-935DD6345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7435" y="5257800"/>
            <a:ext cx="4834964" cy="1118445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Mrs. Calhoun</a:t>
            </a:r>
          </a:p>
        </p:txBody>
      </p:sp>
    </p:spTree>
    <p:extLst>
      <p:ext uri="{BB962C8B-B14F-4D97-AF65-F5344CB8AC3E}">
        <p14:creationId xmlns:p14="http://schemas.microsoft.com/office/powerpoint/2010/main" val="310462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5264D-ECE0-4D94-9A2A-1FEF72BE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Me</a:t>
            </a:r>
          </a:p>
        </p:txBody>
      </p:sp>
      <p:pic>
        <p:nvPicPr>
          <p:cNvPr id="4" name="Content Placeholder 4" descr="A picture containing person, indoor, person, motorcycle&#10;&#10;Description automatically generated">
            <a:extLst>
              <a:ext uri="{FF2B5EF4-FFF2-40B4-BE49-F238E27FC236}">
                <a16:creationId xmlns:a16="http://schemas.microsoft.com/office/drawing/2014/main" id="{15F4150E-F633-484C-83A1-BE4732B5D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5"/>
          <a:stretch/>
        </p:blipFill>
        <p:spPr>
          <a:xfrm rot="5400000">
            <a:off x="-838201" y="843580"/>
            <a:ext cx="6858000" cy="51815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308D-1324-44BB-B9D7-DE1E6BAE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175" y="2138901"/>
            <a:ext cx="6353175" cy="403329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</a:rPr>
              <a:t>Students will be under the instruction of me, </a:t>
            </a:r>
            <a:r>
              <a:rPr lang="en-US" sz="1800" b="1" dirty="0">
                <a:solidFill>
                  <a:srgbClr val="FFFFFF"/>
                </a:solidFill>
              </a:rPr>
              <a:t>Mrs. Calhoun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lang="en-US" sz="18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8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</a:rPr>
              <a:t>With over 25 years of experience in the Cosmetology Industry– teaching in private and public sectors.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</a:rPr>
              <a:t>I will be teaching the Arts and Sciences of Cosmetology that includes hair, skin, and nails.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FFFF"/>
                </a:solidFill>
              </a:rPr>
              <a:t>Currently teaching Cosmetology to 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and 12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grade students.</a:t>
            </a:r>
          </a:p>
          <a:p>
            <a:pPr lvl="1">
              <a:lnSpc>
                <a:spcPct val="11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FFFFFF"/>
                </a:solidFill>
              </a:rPr>
              <a:t>After the completion of the Cosmetology program and earning 1,000 hours, students will be eligible to take the State Boards test and receive their cosmetology license.</a:t>
            </a:r>
          </a:p>
          <a:p>
            <a:pPr>
              <a:lnSpc>
                <a:spcPct val="110000"/>
              </a:lnSpc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4">
            <a:extLst>
              <a:ext uri="{FF2B5EF4-FFF2-40B4-BE49-F238E27FC236}">
                <a16:creationId xmlns:a16="http://schemas.microsoft.com/office/drawing/2014/main" id="{FBA4298C-3B35-4490-B20E-FE53B8561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6">
            <a:extLst>
              <a:ext uri="{FF2B5EF4-FFF2-40B4-BE49-F238E27FC236}">
                <a16:creationId xmlns:a16="http://schemas.microsoft.com/office/drawing/2014/main" id="{97747F40-F9BD-47EC-AE13-27CA7BBE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F4EB9-32D7-418B-A894-E4BB18A2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1846"/>
            <a:ext cx="9914859" cy="10368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Remote Learning Information</a:t>
            </a:r>
          </a:p>
        </p:txBody>
      </p:sp>
      <p:sp>
        <p:nvSpPr>
          <p:cNvPr id="54" name="Freeform: Shape 38">
            <a:extLst>
              <a:ext uri="{FF2B5EF4-FFF2-40B4-BE49-F238E27FC236}">
                <a16:creationId xmlns:a16="http://schemas.microsoft.com/office/drawing/2014/main" id="{A115D65E-0C93-4C40-B736-E34E0BBE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24" y="2132695"/>
            <a:ext cx="8231814" cy="4725305"/>
          </a:xfrm>
          <a:custGeom>
            <a:avLst/>
            <a:gdLst>
              <a:gd name="connsiteX0" fmla="*/ 5778056 w 8231814"/>
              <a:gd name="connsiteY0" fmla="*/ 0 h 4725305"/>
              <a:gd name="connsiteX1" fmla="*/ 8219146 w 8231814"/>
              <a:gd name="connsiteY1" fmla="*/ 2202876 h 4725305"/>
              <a:gd name="connsiteX2" fmla="*/ 8230954 w 8231814"/>
              <a:gd name="connsiteY2" fmla="*/ 2436722 h 4725305"/>
              <a:gd name="connsiteX3" fmla="*/ 8231814 w 8231814"/>
              <a:gd name="connsiteY3" fmla="*/ 2436722 h 4725305"/>
              <a:gd name="connsiteX4" fmla="*/ 8231814 w 8231814"/>
              <a:gd name="connsiteY4" fmla="*/ 2453759 h 4725305"/>
              <a:gd name="connsiteX5" fmla="*/ 8231814 w 8231814"/>
              <a:gd name="connsiteY5" fmla="*/ 4725305 h 4725305"/>
              <a:gd name="connsiteX6" fmla="*/ 0 w 8231814"/>
              <a:gd name="connsiteY6" fmla="*/ 4725305 h 4725305"/>
              <a:gd name="connsiteX7" fmla="*/ 0 w 8231814"/>
              <a:gd name="connsiteY7" fmla="*/ 2797 h 4725305"/>
              <a:gd name="connsiteX8" fmla="*/ 5667466 w 8231814"/>
              <a:gd name="connsiteY8" fmla="*/ 2797 h 47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814" h="4725305">
                <a:moveTo>
                  <a:pt x="5778056" y="0"/>
                </a:moveTo>
                <a:cubicBezTo>
                  <a:pt x="7048530" y="0"/>
                  <a:pt x="8093488" y="965554"/>
                  <a:pt x="8219146" y="2202876"/>
                </a:cubicBezTo>
                <a:lnTo>
                  <a:pt x="8230954" y="2436722"/>
                </a:lnTo>
                <a:lnTo>
                  <a:pt x="8231814" y="2436722"/>
                </a:lnTo>
                <a:lnTo>
                  <a:pt x="8231814" y="2453759"/>
                </a:lnTo>
                <a:lnTo>
                  <a:pt x="8231814" y="4725305"/>
                </a:lnTo>
                <a:lnTo>
                  <a:pt x="0" y="4725305"/>
                </a:lnTo>
                <a:lnTo>
                  <a:pt x="0" y="2797"/>
                </a:lnTo>
                <a:lnTo>
                  <a:pt x="5667466" y="2797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C272BD9-1B89-4007-8118-6D5FF342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905" r="3" b="2"/>
          <a:stretch/>
        </p:blipFill>
        <p:spPr>
          <a:xfrm>
            <a:off x="20" y="2138900"/>
            <a:ext cx="4267180" cy="47190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C0D6-75F6-4246-982B-36AEC656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722" y="2674961"/>
            <a:ext cx="6080078" cy="350200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Students will have access to “Microsoft Teams” for class meetings where classes begin at 7:35am and assignments.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team link can be accessed through Unified Classrooms in the Cosmetology page.</a:t>
            </a:r>
          </a:p>
        </p:txBody>
      </p:sp>
      <p:sp>
        <p:nvSpPr>
          <p:cNvPr id="55" name="Freeform: Shape 40">
            <a:extLst>
              <a:ext uri="{FF2B5EF4-FFF2-40B4-BE49-F238E27FC236}">
                <a16:creationId xmlns:a16="http://schemas.microsoft.com/office/drawing/2014/main" id="{A2EF89B5-146A-40CD-9E37-AE6B8156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127662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FDD10-0FDB-4973-B49F-0154951AB355}"/>
              </a:ext>
            </a:extLst>
          </p:cNvPr>
          <p:cNvSpPr txBox="1"/>
          <p:nvPr/>
        </p:nvSpPr>
        <p:spPr>
          <a:xfrm>
            <a:off x="1790240" y="6657944"/>
            <a:ext cx="24769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Microsoft_Office_Teams_(2018%E2%80%93present)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7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FF25AD-0F94-41DA-B0CB-8FDC642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4EEE2-91CA-464B-AC64-5479DB513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50C165-81F9-4CBC-87CA-3E6EBEA6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1A212B-431A-4929-AA76-34A688D3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E4A56-46FE-477F-B32C-A201E260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30307"/>
            <a:ext cx="9914859" cy="1371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00B3-53E0-41E7-A4E1-067DE253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10001"/>
            <a:ext cx="9753600" cy="33669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Please make sure your cameras are on and accessible during class meetings.</a:t>
            </a:r>
            <a:endParaRPr lang="en-US" b="1"/>
          </a:p>
          <a:p>
            <a:pPr marL="0" indent="0">
              <a:lnSpc>
                <a:spcPct val="110000"/>
              </a:lnSpc>
              <a:buNone/>
            </a:pP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Assignments are assigned through Microsoft Teams and are submitted to me through email.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dirty="0"/>
              <a:t>The textbook and workbook is also accessible through Microsoft Teams for easy access.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i="1" dirty="0"/>
              <a:t>In addition, students can connect with myself and each other regarding questions and classwork through posts found on Microsoft Teams.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98248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31D3-6A09-429C-816B-1C7C9327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Grading Rubric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58A74-C0C3-4967-971E-31C438111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2"/>
            <a:ext cx="4297680" cy="4440487"/>
          </a:xfrm>
        </p:spPr>
        <p:txBody>
          <a:bodyPr/>
          <a:lstStyle/>
          <a:p>
            <a:r>
              <a:rPr lang="en-US" dirty="0"/>
              <a:t>Students can earn a total of 13 points a day</a:t>
            </a:r>
          </a:p>
          <a:p>
            <a:r>
              <a:rPr lang="en-US" dirty="0"/>
              <a:t>Students will be graded based on:</a:t>
            </a:r>
          </a:p>
          <a:p>
            <a:pPr lvl="1"/>
            <a:r>
              <a:rPr lang="en-US" dirty="0"/>
              <a:t>Attendance</a:t>
            </a:r>
          </a:p>
          <a:p>
            <a:pPr lvl="1"/>
            <a:r>
              <a:rPr lang="en-US" dirty="0"/>
              <a:t>Shop activities/technical skills</a:t>
            </a:r>
          </a:p>
          <a:p>
            <a:pPr lvl="1"/>
            <a:r>
              <a:rPr lang="en-US" dirty="0"/>
              <a:t>Shop/academic integration</a:t>
            </a:r>
          </a:p>
          <a:p>
            <a:pPr lvl="1"/>
            <a:r>
              <a:rPr lang="en-US" dirty="0"/>
              <a:t>Professionalism and Participation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01E31F7-5C71-4510-9066-70BC1B1A7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25481" r="24000" b="36593"/>
          <a:stretch/>
        </p:blipFill>
        <p:spPr>
          <a:xfrm>
            <a:off x="5212080" y="2062480"/>
            <a:ext cx="6893504" cy="34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3F7C-192F-4E42-94EF-794221A80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74FB0-91BA-4797-84EA-F753634C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5668963"/>
            <a:ext cx="7008812" cy="823912"/>
          </a:xfrm>
        </p:spPr>
        <p:txBody>
          <a:bodyPr/>
          <a:lstStyle/>
          <a:p>
            <a:r>
              <a:rPr lang="en-US" dirty="0"/>
              <a:t>Office hours- available by appointment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F4CC9-B990-4FF4-8C54-6C82CEDA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787898"/>
            <a:ext cx="9412288" cy="3554039"/>
          </a:xfrm>
        </p:spPr>
        <p:txBody>
          <a:bodyPr>
            <a:normAutofit/>
          </a:bodyPr>
          <a:lstStyle/>
          <a:p>
            <a:r>
              <a:rPr lang="en-US" sz="2000" dirty="0"/>
              <a:t>Email- </a:t>
            </a:r>
            <a:r>
              <a:rPr lang="en-US" sz="2000" dirty="0">
                <a:hlinkClick r:id="rId2"/>
              </a:rPr>
              <a:t>CalhounJ@SpringfieldPublicSchools.com</a:t>
            </a:r>
            <a:endParaRPr lang="en-US" sz="2000" dirty="0"/>
          </a:p>
          <a:p>
            <a:r>
              <a:rPr lang="en-US" sz="2000" dirty="0"/>
              <a:t>Google voice- (413)-271-7219 (call or text)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Also available through Zoom</a:t>
            </a:r>
          </a:p>
          <a:p>
            <a:pPr lvl="1"/>
            <a:r>
              <a:rPr lang="en-US" sz="1600" dirty="0"/>
              <a:t>Meeting ID: 259 895 3775</a:t>
            </a:r>
          </a:p>
          <a:p>
            <a:pPr lvl="1"/>
            <a:r>
              <a:rPr lang="en-US" sz="1600" dirty="0"/>
              <a:t>Passcode: putnam1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79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F95C5C-FBE3-42CB-A029-C907B401B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F4668-AC50-40D9-9F1B-B23CB6D82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9B1BDA-9F0D-4681-9831-A7BD4C62E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1741" y="3249454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A2130C3-47F5-4671-95BC-A16BCFEA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83790" y="3249455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8758D-CE11-42E8-94E4-E74EB28A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3262792" cy="3843241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Technology Issues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0FCCB2-7D76-46B5-A8D4-4AA88F233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77426"/>
              </p:ext>
            </p:extLst>
          </p:nvPr>
        </p:nvGraphicFramePr>
        <p:xfrm>
          <a:off x="5181600" y="685800"/>
          <a:ext cx="6400799" cy="549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672672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0B642D074944FB6AAB52FD423B989" ma:contentTypeVersion="5" ma:contentTypeDescription="Create a new document." ma:contentTypeScope="" ma:versionID="8cf0cf4f7cc95dbd8b95a9ced92b44f8">
  <xsd:schema xmlns:xsd="http://www.w3.org/2001/XMLSchema" xmlns:xs="http://www.w3.org/2001/XMLSchema" xmlns:p="http://schemas.microsoft.com/office/2006/metadata/properties" xmlns:ns2="945392b4-dac5-406c-8029-2726184eef8e" xmlns:ns3="298af30b-2ebf-4401-97a8-c1d2964e1502" targetNamespace="http://schemas.microsoft.com/office/2006/metadata/properties" ma:root="true" ma:fieldsID="c6585e70af85c33541b942528af6375e" ns2:_="" ns3:_="">
    <xsd:import namespace="945392b4-dac5-406c-8029-2726184eef8e"/>
    <xsd:import namespace="298af30b-2ebf-4401-97a8-c1d2964e1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392b4-dac5-406c-8029-2726184e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af30b-2ebf-4401-97a8-c1d2964e1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4A79C-24F8-4806-AA72-93DFE54CE1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ECC54C-0AB4-4B50-9702-BAB4854B5A7C}">
  <ds:schemaRefs>
    <ds:schemaRef ds:uri="http://schemas.microsoft.com/office/2006/documentManagement/types"/>
    <ds:schemaRef ds:uri="http://schemas.openxmlformats.org/package/2006/metadata/core-properties"/>
    <ds:schemaRef ds:uri="f655cf45-137a-42b4-8a62-4192ed3a2d58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1b3b89d6-2da5-428d-a850-7a7fa89949a8"/>
  </ds:schemaRefs>
</ds:datastoreItem>
</file>

<file path=customXml/itemProps3.xml><?xml version="1.0" encoding="utf-8"?>
<ds:datastoreItem xmlns:ds="http://schemas.openxmlformats.org/officeDocument/2006/customXml" ds:itemID="{A7597284-75E0-4EFA-AE58-5FE115529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392b4-dac5-406c-8029-2726184eef8e"/>
    <ds:schemaRef ds:uri="298af30b-2ebf-4401-97a8-c1d2964e15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ModOverlayVTI</vt:lpstr>
      <vt:lpstr>Cosmetology</vt:lpstr>
      <vt:lpstr>About Me</vt:lpstr>
      <vt:lpstr>  Remote Learning Information</vt:lpstr>
      <vt:lpstr>Microsoft Teams</vt:lpstr>
      <vt:lpstr>Grading Rubric</vt:lpstr>
      <vt:lpstr>Contact Information</vt:lpstr>
      <vt:lpstr>Technology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Cosmetology</dc:title>
  <dc:creator>Calhoun, Joyce</dc:creator>
  <cp:lastModifiedBy>Calhoun, Joyce</cp:lastModifiedBy>
  <cp:revision>2</cp:revision>
  <dcterms:created xsi:type="dcterms:W3CDTF">2020-10-22T22:35:25Z</dcterms:created>
  <dcterms:modified xsi:type="dcterms:W3CDTF">2020-10-29T00:49:52Z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0x010100B950B642D074944FB6AAB52FD423B989</vt:lpwstr>
  </property>
</Properties>
</file>