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A2A0E-2E7B-41B0-8D66-6AB449C0B351}" v="5" dt="2021-10-12T13:36:05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lauriers, Christina" userId="935caacb-f020-4bfa-99e7-1e813c7d2dfa" providerId="ADAL" clId="{5D0A2A0E-2E7B-41B0-8D66-6AB449C0B351}"/>
    <pc:docChg chg="custSel modSld sldOrd">
      <pc:chgData name="Deslauriers, Christina" userId="935caacb-f020-4bfa-99e7-1e813c7d2dfa" providerId="ADAL" clId="{5D0A2A0E-2E7B-41B0-8D66-6AB449C0B351}" dt="2021-10-12T13:36:05.242" v="205"/>
      <pc:docMkLst>
        <pc:docMk/>
      </pc:docMkLst>
      <pc:sldChg chg="addSp delSp modSp mod modTransition delAnim modAnim">
        <pc:chgData name="Deslauriers, Christina" userId="935caacb-f020-4bfa-99e7-1e813c7d2dfa" providerId="ADAL" clId="{5D0A2A0E-2E7B-41B0-8D66-6AB449C0B351}" dt="2021-10-12T13:36:05.242" v="205"/>
        <pc:sldMkLst>
          <pc:docMk/>
          <pc:sldMk cId="4043737824" sldId="257"/>
        </pc:sldMkLst>
        <pc:picChg chg="add del mod">
          <ac:chgData name="Deslauriers, Christina" userId="935caacb-f020-4bfa-99e7-1e813c7d2dfa" providerId="ADAL" clId="{5D0A2A0E-2E7B-41B0-8D66-6AB449C0B351}" dt="2021-10-12T13:15:24.410" v="200"/>
          <ac:picMkLst>
            <pc:docMk/>
            <pc:sldMk cId="4043737824" sldId="257"/>
            <ac:picMk id="3" creationId="{5F024ED5-C886-4769-9C2E-2DF37906AE94}"/>
          </ac:picMkLst>
        </pc:picChg>
        <pc:picChg chg="add mod">
          <ac:chgData name="Deslauriers, Christina" userId="935caacb-f020-4bfa-99e7-1e813c7d2dfa" providerId="ADAL" clId="{5D0A2A0E-2E7B-41B0-8D66-6AB449C0B351}" dt="2021-10-12T13:36:05.242" v="205"/>
          <ac:picMkLst>
            <pc:docMk/>
            <pc:sldMk cId="4043737824" sldId="257"/>
            <ac:picMk id="3" creationId="{D5E8DF49-A83D-4456-ABC4-21C549A007C3}"/>
          </ac:picMkLst>
        </pc:picChg>
        <pc:picChg chg="add del mod">
          <ac:chgData name="Deslauriers, Christina" userId="935caacb-f020-4bfa-99e7-1e813c7d2dfa" providerId="ADAL" clId="{5D0A2A0E-2E7B-41B0-8D66-6AB449C0B351}" dt="2021-10-12T13:20:56.503" v="204" actId="21"/>
          <ac:picMkLst>
            <pc:docMk/>
            <pc:sldMk cId="4043737824" sldId="257"/>
            <ac:picMk id="4" creationId="{DC1488DE-1DF9-46BF-87F9-260E9F9C3CB0}"/>
          </ac:picMkLst>
        </pc:picChg>
        <pc:picChg chg="del">
          <ac:chgData name="Deslauriers, Christina" userId="935caacb-f020-4bfa-99e7-1e813c7d2dfa" providerId="ADAL" clId="{5D0A2A0E-2E7B-41B0-8D66-6AB449C0B351}" dt="2021-10-12T13:36:05.242" v="205"/>
          <ac:picMkLst>
            <pc:docMk/>
            <pc:sldMk cId="4043737824" sldId="257"/>
            <ac:picMk id="8" creationId="{4CB0B098-6F65-4BEA-A56E-62CD4903C721}"/>
          </ac:picMkLst>
        </pc:picChg>
      </pc:sldChg>
      <pc:sldChg chg="addSp delSp modSp mod ord modTransition">
        <pc:chgData name="Deslauriers, Christina" userId="935caacb-f020-4bfa-99e7-1e813c7d2dfa" providerId="ADAL" clId="{5D0A2A0E-2E7B-41B0-8D66-6AB449C0B351}" dt="2021-10-12T13:36:05.242" v="205"/>
        <pc:sldMkLst>
          <pc:docMk/>
          <pc:sldMk cId="191714609" sldId="258"/>
        </pc:sldMkLst>
        <pc:spChg chg="mod">
          <ac:chgData name="Deslauriers, Christina" userId="935caacb-f020-4bfa-99e7-1e813c7d2dfa" providerId="ADAL" clId="{5D0A2A0E-2E7B-41B0-8D66-6AB449C0B351}" dt="2021-10-12T11:54:22.675" v="198" actId="115"/>
          <ac:spMkLst>
            <pc:docMk/>
            <pc:sldMk cId="191714609" sldId="258"/>
            <ac:spMk id="2" creationId="{9AB2EA78-AEB3-469B-9025-3B17201A457B}"/>
          </ac:spMkLst>
        </pc:spChg>
        <pc:spChg chg="mod">
          <ac:chgData name="Deslauriers, Christina" userId="935caacb-f020-4bfa-99e7-1e813c7d2dfa" providerId="ADAL" clId="{5D0A2A0E-2E7B-41B0-8D66-6AB449C0B351}" dt="2021-10-12T11:53:43.018" v="194" actId="20577"/>
          <ac:spMkLst>
            <pc:docMk/>
            <pc:sldMk cId="191714609" sldId="258"/>
            <ac:spMk id="6" creationId="{9F1EC19A-D423-4983-B4A1-4AC4FB0FD194}"/>
          </ac:spMkLst>
        </pc:spChg>
        <pc:picChg chg="add mod">
          <ac:chgData name="Deslauriers, Christina" userId="935caacb-f020-4bfa-99e7-1e813c7d2dfa" providerId="ADAL" clId="{5D0A2A0E-2E7B-41B0-8D66-6AB449C0B351}" dt="2021-10-12T13:36:05.242" v="205"/>
          <ac:picMkLst>
            <pc:docMk/>
            <pc:sldMk cId="191714609" sldId="258"/>
            <ac:picMk id="3" creationId="{9811F0B3-3DF4-4C1D-80D1-62A23F154B84}"/>
          </ac:picMkLst>
        </pc:picChg>
        <pc:picChg chg="add mod">
          <ac:chgData name="Deslauriers, Christina" userId="935caacb-f020-4bfa-99e7-1e813c7d2dfa" providerId="ADAL" clId="{5D0A2A0E-2E7B-41B0-8D66-6AB449C0B351}" dt="2021-10-12T13:17:37.157" v="203"/>
          <ac:picMkLst>
            <pc:docMk/>
            <pc:sldMk cId="191714609" sldId="258"/>
            <ac:picMk id="3" creationId="{EBCF7421-B2F8-4367-AB22-7E8DF4EC63A2}"/>
          </ac:picMkLst>
        </pc:picChg>
        <pc:picChg chg="del">
          <ac:chgData name="Deslauriers, Christina" userId="935caacb-f020-4bfa-99e7-1e813c7d2dfa" providerId="ADAL" clId="{5D0A2A0E-2E7B-41B0-8D66-6AB449C0B351}" dt="2021-10-12T13:36:05.242" v="205"/>
          <ac:picMkLst>
            <pc:docMk/>
            <pc:sldMk cId="191714609" sldId="258"/>
            <ac:picMk id="7" creationId="{33BBCE61-248A-4BE6-A9A7-90ADC0CA6834}"/>
          </ac:picMkLst>
        </pc:picChg>
      </pc:sldChg>
      <pc:sldChg chg="addSp delSp modSp mod modTransition modAnim">
        <pc:chgData name="Deslauriers, Christina" userId="935caacb-f020-4bfa-99e7-1e813c7d2dfa" providerId="ADAL" clId="{5D0A2A0E-2E7B-41B0-8D66-6AB449C0B351}" dt="2021-10-12T13:36:05.242" v="205"/>
        <pc:sldMkLst>
          <pc:docMk/>
          <pc:sldMk cId="2570356398" sldId="259"/>
        </pc:sldMkLst>
        <pc:spChg chg="del">
          <ac:chgData name="Deslauriers, Christina" userId="935caacb-f020-4bfa-99e7-1e813c7d2dfa" providerId="ADAL" clId="{5D0A2A0E-2E7B-41B0-8D66-6AB449C0B351}" dt="2021-10-12T11:46:06.770" v="10" actId="478"/>
          <ac:spMkLst>
            <pc:docMk/>
            <pc:sldMk cId="2570356398" sldId="259"/>
            <ac:spMk id="2" creationId="{B721C046-C6E4-4105-A281-811BCDA31BCF}"/>
          </ac:spMkLst>
        </pc:spChg>
        <pc:spChg chg="del">
          <ac:chgData name="Deslauriers, Christina" userId="935caacb-f020-4bfa-99e7-1e813c7d2dfa" providerId="ADAL" clId="{5D0A2A0E-2E7B-41B0-8D66-6AB449C0B351}" dt="2021-10-12T11:46:10.662" v="11" actId="478"/>
          <ac:spMkLst>
            <pc:docMk/>
            <pc:sldMk cId="2570356398" sldId="259"/>
            <ac:spMk id="3" creationId="{658A2D44-D501-4AC4-AA4F-6CFF7D6BCB26}"/>
          </ac:spMkLst>
        </pc:spChg>
        <pc:spChg chg="add mod">
          <ac:chgData name="Deslauriers, Christina" userId="935caacb-f020-4bfa-99e7-1e813c7d2dfa" providerId="ADAL" clId="{5D0A2A0E-2E7B-41B0-8D66-6AB449C0B351}" dt="2021-10-12T11:52:56.627" v="189" actId="1076"/>
          <ac:spMkLst>
            <pc:docMk/>
            <pc:sldMk cId="2570356398" sldId="259"/>
            <ac:spMk id="8" creationId="{C84AB910-8321-4326-98A1-E449DD37F4F5}"/>
          </ac:spMkLst>
        </pc:spChg>
        <pc:spChg chg="add mod">
          <ac:chgData name="Deslauriers, Christina" userId="935caacb-f020-4bfa-99e7-1e813c7d2dfa" providerId="ADAL" clId="{5D0A2A0E-2E7B-41B0-8D66-6AB449C0B351}" dt="2021-10-12T11:51:16.532" v="121" actId="14100"/>
          <ac:spMkLst>
            <pc:docMk/>
            <pc:sldMk cId="2570356398" sldId="259"/>
            <ac:spMk id="10" creationId="{F55DD578-C4F1-4813-BE03-FDF8DE046CC5}"/>
          </ac:spMkLst>
        </pc:spChg>
        <pc:picChg chg="add mod">
          <ac:chgData name="Deslauriers, Christina" userId="935caacb-f020-4bfa-99e7-1e813c7d2dfa" providerId="ADAL" clId="{5D0A2A0E-2E7B-41B0-8D66-6AB449C0B351}" dt="2021-10-12T13:36:05.242" v="205"/>
          <ac:picMkLst>
            <pc:docMk/>
            <pc:sldMk cId="2570356398" sldId="259"/>
            <ac:picMk id="2" creationId="{01BB8AF1-6776-4B0A-A7A0-EA0FFCF94CD2}"/>
          </ac:picMkLst>
        </pc:picChg>
        <pc:picChg chg="add del mod">
          <ac:chgData name="Deslauriers, Christina" userId="935caacb-f020-4bfa-99e7-1e813c7d2dfa" providerId="ADAL" clId="{5D0A2A0E-2E7B-41B0-8D66-6AB449C0B351}" dt="2021-10-12T13:15:24.410" v="200"/>
          <ac:picMkLst>
            <pc:docMk/>
            <pc:sldMk cId="2570356398" sldId="259"/>
            <ac:picMk id="2" creationId="{7B997153-3189-42B5-9D10-B626F933D8D4}"/>
          </ac:picMkLst>
        </pc:picChg>
        <pc:picChg chg="add mod">
          <ac:chgData name="Deslauriers, Christina" userId="935caacb-f020-4bfa-99e7-1e813c7d2dfa" providerId="ADAL" clId="{5D0A2A0E-2E7B-41B0-8D66-6AB449C0B351}" dt="2021-10-12T13:17:37.157" v="203"/>
          <ac:picMkLst>
            <pc:docMk/>
            <pc:sldMk cId="2570356398" sldId="259"/>
            <ac:picMk id="3" creationId="{241DBB3B-7005-4733-A883-A77A353711BF}"/>
          </ac:picMkLst>
        </pc:picChg>
        <pc:picChg chg="del">
          <ac:chgData name="Deslauriers, Christina" userId="935caacb-f020-4bfa-99e7-1e813c7d2dfa" providerId="ADAL" clId="{5D0A2A0E-2E7B-41B0-8D66-6AB449C0B351}" dt="2021-10-12T13:36:05.242" v="205"/>
          <ac:picMkLst>
            <pc:docMk/>
            <pc:sldMk cId="2570356398" sldId="259"/>
            <ac:picMk id="4" creationId="{3EF16447-201F-4B25-8D19-04BD2D0B572A}"/>
          </ac:picMkLst>
        </pc:picChg>
        <pc:picChg chg="add mod modCrop">
          <ac:chgData name="Deslauriers, Christina" userId="935caacb-f020-4bfa-99e7-1e813c7d2dfa" providerId="ADAL" clId="{5D0A2A0E-2E7B-41B0-8D66-6AB449C0B351}" dt="2021-10-12T11:50:36.493" v="110" actId="1076"/>
          <ac:picMkLst>
            <pc:docMk/>
            <pc:sldMk cId="2570356398" sldId="259"/>
            <ac:picMk id="5" creationId="{29A5F7C5-8CA9-41C1-A42B-AFC1F5FF37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mailto:deslauriersc@springfieldpublicschool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319" y="1152527"/>
            <a:ext cx="8562975" cy="2581274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 Criminal Justice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4FB83-ADA7-43C5-965C-A089A9D496C8}"/>
              </a:ext>
            </a:extLst>
          </p:cNvPr>
          <p:cNvCxnSpPr/>
          <p:nvPr/>
        </p:nvCxnSpPr>
        <p:spPr>
          <a:xfrm>
            <a:off x="5427754" y="1762125"/>
            <a:ext cx="5773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5E8DF49-A83D-4456-ABC4-21C549A00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8"/>
    </mc:Choice>
    <mc:Fallback>
      <p:transition spd="slow" advTm="5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725" y="342900"/>
            <a:ext cx="12277725" cy="4114800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800" b="1" u="sng" dirty="0">
                <a:solidFill>
                  <a:srgbClr val="FFFFFF"/>
                </a:solidFill>
              </a:rPr>
              <a:t>Criminal Justice</a:t>
            </a:r>
            <a:br>
              <a:rPr lang="en-US" sz="4800" b="1" u="sng" dirty="0">
                <a:solidFill>
                  <a:srgbClr val="FFFFFF"/>
                </a:solidFill>
              </a:rPr>
            </a:br>
            <a:br>
              <a:rPr lang="en-US" sz="4800" b="1" i="1" u="sng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Grade 9: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dirty="0">
                <a:solidFill>
                  <a:srgbClr val="FFFFFF"/>
                </a:solidFill>
              </a:rPr>
              <a:t>Exploratory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Grade 10: </a:t>
            </a:r>
            <a:r>
              <a:rPr lang="en-US" sz="4800" dirty="0">
                <a:solidFill>
                  <a:srgbClr val="FFFFFF"/>
                </a:solidFill>
              </a:rPr>
              <a:t>Criminal Justice </a:t>
            </a:r>
            <a:r>
              <a:rPr lang="en-US" sz="2000" dirty="0">
                <a:solidFill>
                  <a:srgbClr val="FFFFFF"/>
                </a:solidFill>
              </a:rPr>
              <a:t>(co-teacher)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EC19A-D423-4983-B4A1-4AC4FB0FD194}"/>
              </a:ext>
            </a:extLst>
          </p:cNvPr>
          <p:cNvSpPr txBox="1"/>
          <p:nvPr/>
        </p:nvSpPr>
        <p:spPr>
          <a:xfrm>
            <a:off x="142875" y="5166836"/>
            <a:ext cx="720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Christina M. Deslauriers</a:t>
            </a:r>
          </a:p>
          <a:p>
            <a:r>
              <a:rPr lang="en-US" dirty="0">
                <a:solidFill>
                  <a:schemeClr val="bg1"/>
                </a:solidFill>
              </a:rPr>
              <a:t>Email: 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deslauriersc@springfieldpublicschools.com</a:t>
            </a:r>
            <a:r>
              <a:rPr lang="en-US" dirty="0">
                <a:solidFill>
                  <a:schemeClr val="bg1"/>
                </a:solidFill>
              </a:rPr>
              <a:t>  (Email is the best)</a:t>
            </a:r>
          </a:p>
          <a:p>
            <a:r>
              <a:rPr lang="en-US" dirty="0">
                <a:solidFill>
                  <a:schemeClr val="bg1"/>
                </a:solidFill>
              </a:rPr>
              <a:t>Work Phone:  (413) 787-7424, Ext. 58505</a:t>
            </a:r>
          </a:p>
          <a:p>
            <a:r>
              <a:rPr lang="en-US" dirty="0">
                <a:solidFill>
                  <a:schemeClr val="bg1"/>
                </a:solidFill>
              </a:rPr>
              <a:t>Office Hours:  Monday – 2:30-3:30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11F0B3-3DF4-4C1D-80D1-62A23F154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73"/>
    </mc:Choice>
    <mc:Fallback>
      <p:transition spd="slow" advTm="3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55DD578-C4F1-4813-BE03-FDF8DE04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54600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Criminal Justice </a:t>
            </a:r>
            <a:br>
              <a:rPr lang="en-US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5F7C5-8CA9-41C1-A42B-AFC1F5FF3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0" t="9088" r="24988" b="7271"/>
          <a:stretch/>
        </p:blipFill>
        <p:spPr>
          <a:xfrm>
            <a:off x="180974" y="1546006"/>
            <a:ext cx="7705725" cy="4873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AB910-8321-4326-98A1-E449DD37F4F5}"/>
              </a:ext>
            </a:extLst>
          </p:cNvPr>
          <p:cNvSpPr txBox="1"/>
          <p:nvPr/>
        </p:nvSpPr>
        <p:spPr>
          <a:xfrm>
            <a:off x="8001000" y="3333750"/>
            <a:ext cx="4276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Exploratory Grade 9</a:t>
            </a:r>
          </a:p>
          <a:p>
            <a:r>
              <a:rPr lang="en-US" sz="3200" dirty="0">
                <a:latin typeface="+mj-lt"/>
              </a:rPr>
              <a:t>Grading Rubric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BB8AF1-6776-4B0A-A7A0-EA0FFCF94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5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95"/>
    </mc:Choice>
    <mc:Fallback>
      <p:transition spd="slow" advTm="4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11" ma:contentTypeDescription="Create a new document." ma:contentTypeScope="" ma:versionID="017becf5aa0eed036e0269823dede48b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fac0e17da59348177c28749ba0c9f4f1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A95896-B0CF-4D8F-97D7-73F134E3782C}"/>
</file>

<file path=customXml/itemProps2.xml><?xml version="1.0" encoding="utf-8"?>
<ds:datastoreItem xmlns:ds="http://schemas.openxmlformats.org/officeDocument/2006/customXml" ds:itemID="{22B064E5-8176-4B9C-B3AC-493647532967}"/>
</file>

<file path=customXml/itemProps3.xml><?xml version="1.0" encoding="utf-8"?>
<ds:datastoreItem xmlns:ds="http://schemas.openxmlformats.org/officeDocument/2006/customXml" ds:itemID="{A53F4770-58C7-4F54-9BAD-590E01B463D1}"/>
</file>

<file path=docProps/app.xml><?xml version="1.0" encoding="utf-8"?>
<Properties xmlns="http://schemas.openxmlformats.org/officeDocument/2006/extended-properties" xmlns:vt="http://schemas.openxmlformats.org/officeDocument/2006/docPropsVTypes">
  <Template>{20BCC93D-9195-4A12-9A2A-BD559D087F47}tf56160789_win32</Template>
  <TotalTime>111</TotalTime>
  <Words>67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1_RetrospectVTI</vt:lpstr>
      <vt:lpstr> Criminal Justice</vt:lpstr>
      <vt:lpstr>Criminal Justice  Grade 9: Exploratory  Grade 10: Criminal Justice (co-teacher)</vt:lpstr>
      <vt:lpstr>    Criminal Justice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Criminal Justice</dc:title>
  <dc:creator>Deslauriers, Christina</dc:creator>
  <cp:lastModifiedBy>Deslauriers, Christina</cp:lastModifiedBy>
  <cp:revision>3</cp:revision>
  <dcterms:created xsi:type="dcterms:W3CDTF">2021-10-12T00:27:35Z</dcterms:created>
  <dcterms:modified xsi:type="dcterms:W3CDTF">2021-10-12T13:36:08Z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0x010100B950B642D074944FB6AAB52FD423B989</vt:lpwstr>
  </property>
</Properties>
</file>