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3FF8F-95E5-413B-AE56-3663291A6841}" v="9" dt="2021-10-12T21:18:16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man, Christopher" userId="421719eb-5699-4088-9ff3-4a83e4301036" providerId="ADAL" clId="{AA63FF8F-95E5-413B-AE56-3663291A6841}"/>
    <pc:docChg chg="undo custSel addSld delSld modSld">
      <pc:chgData name="Gorman, Christopher" userId="421719eb-5699-4088-9ff3-4a83e4301036" providerId="ADAL" clId="{AA63FF8F-95E5-413B-AE56-3663291A6841}" dt="2021-10-12T21:47:12.930" v="1747" actId="113"/>
      <pc:docMkLst>
        <pc:docMk/>
      </pc:docMkLst>
      <pc:sldChg chg="modSp mod">
        <pc:chgData name="Gorman, Christopher" userId="421719eb-5699-4088-9ff3-4a83e4301036" providerId="ADAL" clId="{AA63FF8F-95E5-413B-AE56-3663291A6841}" dt="2021-10-12T20:17:11.344" v="1" actId="27636"/>
        <pc:sldMkLst>
          <pc:docMk/>
          <pc:sldMk cId="17651553" sldId="256"/>
        </pc:sldMkLst>
        <pc:spChg chg="mod">
          <ac:chgData name="Gorman, Christopher" userId="421719eb-5699-4088-9ff3-4a83e4301036" providerId="ADAL" clId="{AA63FF8F-95E5-413B-AE56-3663291A6841}" dt="2021-10-12T20:17:11.344" v="1" actId="27636"/>
          <ac:spMkLst>
            <pc:docMk/>
            <pc:sldMk cId="17651553" sldId="256"/>
            <ac:spMk id="3" creationId="{62B90D2F-37EA-4AA9-819B-D47078D7C67F}"/>
          </ac:spMkLst>
        </pc:spChg>
      </pc:sldChg>
      <pc:sldChg chg="modSp mod">
        <pc:chgData name="Gorman, Christopher" userId="421719eb-5699-4088-9ff3-4a83e4301036" providerId="ADAL" clId="{AA63FF8F-95E5-413B-AE56-3663291A6841}" dt="2021-10-12T21:31:22.438" v="1647" actId="33524"/>
        <pc:sldMkLst>
          <pc:docMk/>
          <pc:sldMk cId="3125390375" sldId="257"/>
        </pc:sldMkLst>
        <pc:spChg chg="mod">
          <ac:chgData name="Gorman, Christopher" userId="421719eb-5699-4088-9ff3-4a83e4301036" providerId="ADAL" clId="{AA63FF8F-95E5-413B-AE56-3663291A6841}" dt="2021-10-12T21:31:22.438" v="1647" actId="33524"/>
          <ac:spMkLst>
            <pc:docMk/>
            <pc:sldMk cId="3125390375" sldId="257"/>
            <ac:spMk id="9" creationId="{4E3E3FE6-3EA7-46FC-BD96-51B41AC7B7B1}"/>
          </ac:spMkLst>
        </pc:spChg>
      </pc:sldChg>
      <pc:sldChg chg="addSp delSp modSp mod">
        <pc:chgData name="Gorman, Christopher" userId="421719eb-5699-4088-9ff3-4a83e4301036" providerId="ADAL" clId="{AA63FF8F-95E5-413B-AE56-3663291A6841}" dt="2021-10-12T20:51:38.166" v="450" actId="20577"/>
        <pc:sldMkLst>
          <pc:docMk/>
          <pc:sldMk cId="633698261" sldId="260"/>
        </pc:sldMkLst>
        <pc:spChg chg="mod">
          <ac:chgData name="Gorman, Christopher" userId="421719eb-5699-4088-9ff3-4a83e4301036" providerId="ADAL" clId="{AA63FF8F-95E5-413B-AE56-3663291A6841}" dt="2021-10-12T20:51:08.708" v="448" actId="1076"/>
          <ac:spMkLst>
            <pc:docMk/>
            <pc:sldMk cId="633698261" sldId="260"/>
            <ac:spMk id="2" creationId="{A457A5C1-49E2-4502-87B4-CCFED8A8F5A4}"/>
          </ac:spMkLst>
        </pc:spChg>
        <pc:spChg chg="del mod">
          <ac:chgData name="Gorman, Christopher" userId="421719eb-5699-4088-9ff3-4a83e4301036" providerId="ADAL" clId="{AA63FF8F-95E5-413B-AE56-3663291A6841}" dt="2021-10-12T20:18:52.266" v="100" actId="478"/>
          <ac:spMkLst>
            <pc:docMk/>
            <pc:sldMk cId="633698261" sldId="260"/>
            <ac:spMk id="3" creationId="{B3E1016A-0F1E-4937-9619-CFBC149A91E3}"/>
          </ac:spMkLst>
        </pc:spChg>
        <pc:spChg chg="del mod">
          <ac:chgData name="Gorman, Christopher" userId="421719eb-5699-4088-9ff3-4a83e4301036" providerId="ADAL" clId="{AA63FF8F-95E5-413B-AE56-3663291A6841}" dt="2021-10-12T20:17:53.644" v="3" actId="478"/>
          <ac:spMkLst>
            <pc:docMk/>
            <pc:sldMk cId="633698261" sldId="260"/>
            <ac:spMk id="9" creationId="{4E3E3FE6-3EA7-46FC-BD96-51B41AC7B7B1}"/>
          </ac:spMkLst>
        </pc:spChg>
        <pc:spChg chg="add mod">
          <ac:chgData name="Gorman, Christopher" userId="421719eb-5699-4088-9ff3-4a83e4301036" providerId="ADAL" clId="{AA63FF8F-95E5-413B-AE56-3663291A6841}" dt="2021-10-12T20:51:38.166" v="450" actId="20577"/>
          <ac:spMkLst>
            <pc:docMk/>
            <pc:sldMk cId="633698261" sldId="260"/>
            <ac:spMk id="10" creationId="{0388E602-B683-40C7-9593-EA98654EC615}"/>
          </ac:spMkLst>
        </pc:spChg>
        <pc:picChg chg="add mod">
          <ac:chgData name="Gorman, Christopher" userId="421719eb-5699-4088-9ff3-4a83e4301036" providerId="ADAL" clId="{AA63FF8F-95E5-413B-AE56-3663291A6841}" dt="2021-10-12T20:50:05.794" v="383" actId="1076"/>
          <ac:picMkLst>
            <pc:docMk/>
            <pc:sldMk cId="633698261" sldId="260"/>
            <ac:picMk id="8" creationId="{48667F35-4998-40D6-83D4-CF2BECA90EA0}"/>
          </ac:picMkLst>
        </pc:picChg>
      </pc:sldChg>
      <pc:sldChg chg="addSp delSp modSp mod">
        <pc:chgData name="Gorman, Christopher" userId="421719eb-5699-4088-9ff3-4a83e4301036" providerId="ADAL" clId="{AA63FF8F-95E5-413B-AE56-3663291A6841}" dt="2021-10-12T20:29:49.457" v="222" actId="1035"/>
        <pc:sldMkLst>
          <pc:docMk/>
          <pc:sldMk cId="553780407" sldId="261"/>
        </pc:sldMkLst>
        <pc:spChg chg="mod">
          <ac:chgData name="Gorman, Christopher" userId="421719eb-5699-4088-9ff3-4a83e4301036" providerId="ADAL" clId="{AA63FF8F-95E5-413B-AE56-3663291A6841}" dt="2021-10-12T20:29:43.708" v="220" actId="20577"/>
          <ac:spMkLst>
            <pc:docMk/>
            <pc:sldMk cId="553780407" sldId="261"/>
            <ac:spMk id="4" creationId="{4BC5BA87-EADA-426C-B8DF-E469DB400151}"/>
          </ac:spMkLst>
        </pc:spChg>
        <pc:spChg chg="mod">
          <ac:chgData name="Gorman, Christopher" userId="421719eb-5699-4088-9ff3-4a83e4301036" providerId="ADAL" clId="{AA63FF8F-95E5-413B-AE56-3663291A6841}" dt="2021-10-12T20:29:23.468" v="184" actId="1038"/>
          <ac:spMkLst>
            <pc:docMk/>
            <pc:sldMk cId="553780407" sldId="261"/>
            <ac:spMk id="7" creationId="{CD8DB9EB-09FB-4FBC-B1A8-2A01EFDFBB7D}"/>
          </ac:spMkLst>
        </pc:spChg>
        <pc:picChg chg="del">
          <ac:chgData name="Gorman, Christopher" userId="421719eb-5699-4088-9ff3-4a83e4301036" providerId="ADAL" clId="{AA63FF8F-95E5-413B-AE56-3663291A6841}" dt="2021-10-12T20:28:43.501" v="152" actId="478"/>
          <ac:picMkLst>
            <pc:docMk/>
            <pc:sldMk cId="553780407" sldId="261"/>
            <ac:picMk id="3" creationId="{D813931A-B516-408E-BFE6-28913EF9D2F8}"/>
          </ac:picMkLst>
        </pc:picChg>
        <pc:picChg chg="add mod">
          <ac:chgData name="Gorman, Christopher" userId="421719eb-5699-4088-9ff3-4a83e4301036" providerId="ADAL" clId="{AA63FF8F-95E5-413B-AE56-3663291A6841}" dt="2021-10-12T20:29:49.457" v="222" actId="1035"/>
          <ac:picMkLst>
            <pc:docMk/>
            <pc:sldMk cId="553780407" sldId="261"/>
            <ac:picMk id="5" creationId="{038735B3-BF25-4DE8-A793-FE5C96B140DA}"/>
          </ac:picMkLst>
        </pc:picChg>
      </pc:sldChg>
      <pc:sldChg chg="addSp delSp modSp mod">
        <pc:chgData name="Gorman, Christopher" userId="421719eb-5699-4088-9ff3-4a83e4301036" providerId="ADAL" clId="{AA63FF8F-95E5-413B-AE56-3663291A6841}" dt="2021-10-12T20:45:30.120" v="257" actId="1076"/>
        <pc:sldMkLst>
          <pc:docMk/>
          <pc:sldMk cId="1434575414" sldId="262"/>
        </pc:sldMkLst>
        <pc:spChg chg="mod">
          <ac:chgData name="Gorman, Christopher" userId="421719eb-5699-4088-9ff3-4a83e4301036" providerId="ADAL" clId="{AA63FF8F-95E5-413B-AE56-3663291A6841}" dt="2021-10-12T20:45:22.171" v="256" actId="1076"/>
          <ac:spMkLst>
            <pc:docMk/>
            <pc:sldMk cId="1434575414" sldId="262"/>
            <ac:spMk id="23" creationId="{2225C38A-99B9-41D9-987C-2AA36D28D397}"/>
          </ac:spMkLst>
        </pc:spChg>
        <pc:spChg chg="del">
          <ac:chgData name="Gorman, Christopher" userId="421719eb-5699-4088-9ff3-4a83e4301036" providerId="ADAL" clId="{AA63FF8F-95E5-413B-AE56-3663291A6841}" dt="2021-10-12T20:30:57.960" v="224" actId="478"/>
          <ac:spMkLst>
            <pc:docMk/>
            <pc:sldMk cId="1434575414" sldId="262"/>
            <ac:spMk id="25" creationId="{F2D57C48-22E3-4D00-8D03-90D66DB933CC}"/>
          </ac:spMkLst>
        </pc:spChg>
        <pc:spChg chg="mod">
          <ac:chgData name="Gorman, Christopher" userId="421719eb-5699-4088-9ff3-4a83e4301036" providerId="ADAL" clId="{AA63FF8F-95E5-413B-AE56-3663291A6841}" dt="2021-10-12T20:45:30.120" v="257" actId="1076"/>
          <ac:spMkLst>
            <pc:docMk/>
            <pc:sldMk cId="1434575414" sldId="262"/>
            <ac:spMk id="27" creationId="{4FC5571F-9DFD-479C-8869-6661E8DD1E88}"/>
          </ac:spMkLst>
        </pc:spChg>
        <pc:picChg chg="add mod">
          <ac:chgData name="Gorman, Christopher" userId="421719eb-5699-4088-9ff3-4a83e4301036" providerId="ADAL" clId="{AA63FF8F-95E5-413B-AE56-3663291A6841}" dt="2021-10-12T20:43:59.712" v="250" actId="1076"/>
          <ac:picMkLst>
            <pc:docMk/>
            <pc:sldMk cId="1434575414" sldId="262"/>
            <ac:picMk id="3" creationId="{50496392-8DC6-40CC-A133-4480AC669392}"/>
          </ac:picMkLst>
        </pc:picChg>
        <pc:picChg chg="del">
          <ac:chgData name="Gorman, Christopher" userId="421719eb-5699-4088-9ff3-4a83e4301036" providerId="ADAL" clId="{AA63FF8F-95E5-413B-AE56-3663291A6841}" dt="2021-10-12T20:31:04.234" v="225" actId="478"/>
          <ac:picMkLst>
            <pc:docMk/>
            <pc:sldMk cId="1434575414" sldId="262"/>
            <ac:picMk id="5" creationId="{41EA5D8C-C80F-4B57-A4DF-706D6E411014}"/>
          </ac:picMkLst>
        </pc:picChg>
        <pc:picChg chg="del">
          <ac:chgData name="Gorman, Christopher" userId="421719eb-5699-4088-9ff3-4a83e4301036" providerId="ADAL" clId="{AA63FF8F-95E5-413B-AE56-3663291A6841}" dt="2021-10-12T20:31:05.189" v="226" actId="478"/>
          <ac:picMkLst>
            <pc:docMk/>
            <pc:sldMk cId="1434575414" sldId="262"/>
            <ac:picMk id="6" creationId="{FAC94F85-3388-4B04-9874-486023043835}"/>
          </ac:picMkLst>
        </pc:picChg>
        <pc:picChg chg="add mod">
          <ac:chgData name="Gorman, Christopher" userId="421719eb-5699-4088-9ff3-4a83e4301036" providerId="ADAL" clId="{AA63FF8F-95E5-413B-AE56-3663291A6841}" dt="2021-10-12T20:45:14.048" v="255" actId="14100"/>
          <ac:picMkLst>
            <pc:docMk/>
            <pc:sldMk cId="1434575414" sldId="262"/>
            <ac:picMk id="7" creationId="{CCD96AA3-ED38-4428-8E85-7E967C2FC889}"/>
          </ac:picMkLst>
        </pc:picChg>
        <pc:picChg chg="del">
          <ac:chgData name="Gorman, Christopher" userId="421719eb-5699-4088-9ff3-4a83e4301036" providerId="ADAL" clId="{AA63FF8F-95E5-413B-AE56-3663291A6841}" dt="2021-10-12T20:30:55.436" v="223" actId="478"/>
          <ac:picMkLst>
            <pc:docMk/>
            <pc:sldMk cId="1434575414" sldId="262"/>
            <ac:picMk id="8" creationId="{1A5537CD-475B-4F8D-A6A3-9A09953FB5E4}"/>
          </ac:picMkLst>
        </pc:picChg>
      </pc:sldChg>
      <pc:sldChg chg="addSp delSp modSp mod">
        <pc:chgData name="Gorman, Christopher" userId="421719eb-5699-4088-9ff3-4a83e4301036" providerId="ADAL" clId="{AA63FF8F-95E5-413B-AE56-3663291A6841}" dt="2021-10-12T20:47:44.821" v="368" actId="1037"/>
        <pc:sldMkLst>
          <pc:docMk/>
          <pc:sldMk cId="2949636334" sldId="263"/>
        </pc:sldMkLst>
        <pc:spChg chg="mod">
          <ac:chgData name="Gorman, Christopher" userId="421719eb-5699-4088-9ff3-4a83e4301036" providerId="ADAL" clId="{AA63FF8F-95E5-413B-AE56-3663291A6841}" dt="2021-10-12T20:47:44.821" v="368" actId="1037"/>
          <ac:spMkLst>
            <pc:docMk/>
            <pc:sldMk cId="2949636334" sldId="263"/>
            <ac:spMk id="4" creationId="{0E478A39-E55C-4544-8772-2946C4B6BF7E}"/>
          </ac:spMkLst>
        </pc:spChg>
        <pc:picChg chg="del">
          <ac:chgData name="Gorman, Christopher" userId="421719eb-5699-4088-9ff3-4a83e4301036" providerId="ADAL" clId="{AA63FF8F-95E5-413B-AE56-3663291A6841}" dt="2021-10-12T20:46:11.010" v="259" actId="478"/>
          <ac:picMkLst>
            <pc:docMk/>
            <pc:sldMk cId="2949636334" sldId="263"/>
            <ac:picMk id="2" creationId="{AEB6AFC5-71F6-4F41-92AE-9767DCF4DA61}"/>
          </ac:picMkLst>
        </pc:picChg>
        <pc:picChg chg="add mod">
          <ac:chgData name="Gorman, Christopher" userId="421719eb-5699-4088-9ff3-4a83e4301036" providerId="ADAL" clId="{AA63FF8F-95E5-413B-AE56-3663291A6841}" dt="2021-10-12T20:46:21.877" v="261" actId="14100"/>
          <ac:picMkLst>
            <pc:docMk/>
            <pc:sldMk cId="2949636334" sldId="263"/>
            <ac:picMk id="10" creationId="{9147C907-66C4-4357-A9BF-81758ABF3BCE}"/>
          </ac:picMkLst>
        </pc:picChg>
      </pc:sldChg>
      <pc:sldChg chg="delSp modSp add del mod setBg delDesignElem">
        <pc:chgData name="Gorman, Christopher" userId="421719eb-5699-4088-9ff3-4a83e4301036" providerId="ADAL" clId="{AA63FF8F-95E5-413B-AE56-3663291A6841}" dt="2021-10-12T20:49:00.776" v="375" actId="2696"/>
        <pc:sldMkLst>
          <pc:docMk/>
          <pc:sldMk cId="593386363" sldId="264"/>
        </pc:sldMkLst>
        <pc:spChg chg="del">
          <ac:chgData name="Gorman, Christopher" userId="421719eb-5699-4088-9ff3-4a83e4301036" providerId="ADAL" clId="{AA63FF8F-95E5-413B-AE56-3663291A6841}" dt="2021-10-12T20:48:48.751" v="372"/>
          <ac:spMkLst>
            <pc:docMk/>
            <pc:sldMk cId="593386363" sldId="264"/>
            <ac:spMk id="12" creationId="{68F1F725-3B9F-48FA-85B5-910ED33809BF}"/>
          </ac:spMkLst>
        </pc:spChg>
        <pc:spChg chg="del">
          <ac:chgData name="Gorman, Christopher" userId="421719eb-5699-4088-9ff3-4a83e4301036" providerId="ADAL" clId="{AA63FF8F-95E5-413B-AE56-3663291A6841}" dt="2021-10-12T20:48:48.751" v="372"/>
          <ac:spMkLst>
            <pc:docMk/>
            <pc:sldMk cId="593386363" sldId="264"/>
            <ac:spMk id="14" creationId="{2B98F522-A153-4D25-A159-3223950FC1D9}"/>
          </ac:spMkLst>
        </pc:spChg>
        <pc:spChg chg="del">
          <ac:chgData name="Gorman, Christopher" userId="421719eb-5699-4088-9ff3-4a83e4301036" providerId="ADAL" clId="{AA63FF8F-95E5-413B-AE56-3663291A6841}" dt="2021-10-12T20:48:48.751" v="372"/>
          <ac:spMkLst>
            <pc:docMk/>
            <pc:sldMk cId="593386363" sldId="264"/>
            <ac:spMk id="16" creationId="{AFFE3E22-88D2-4D23-B65D-9695124B07D9}"/>
          </ac:spMkLst>
        </pc:spChg>
        <pc:picChg chg="del mod">
          <ac:chgData name="Gorman, Christopher" userId="421719eb-5699-4088-9ff3-4a83e4301036" providerId="ADAL" clId="{AA63FF8F-95E5-413B-AE56-3663291A6841}" dt="2021-10-12T20:48:55.520" v="374" actId="21"/>
          <ac:picMkLst>
            <pc:docMk/>
            <pc:sldMk cId="593386363" sldId="264"/>
            <ac:picMk id="5" creationId="{E013C045-D8B2-4296-867B-2C2A45DC9D75}"/>
          </ac:picMkLst>
        </pc:picChg>
      </pc:sldChg>
      <pc:sldChg chg="delSp modSp del mod">
        <pc:chgData name="Gorman, Christopher" userId="421719eb-5699-4088-9ff3-4a83e4301036" providerId="ADAL" clId="{AA63FF8F-95E5-413B-AE56-3663291A6841}" dt="2021-10-12T20:48:32.595" v="370" actId="2696"/>
        <pc:sldMkLst>
          <pc:docMk/>
          <pc:sldMk cId="928211531" sldId="264"/>
        </pc:sldMkLst>
        <pc:picChg chg="mod">
          <ac:chgData name="Gorman, Christopher" userId="421719eb-5699-4088-9ff3-4a83e4301036" providerId="ADAL" clId="{AA63FF8F-95E5-413B-AE56-3663291A6841}" dt="2021-10-12T20:48:01.248" v="369" actId="1076"/>
          <ac:picMkLst>
            <pc:docMk/>
            <pc:sldMk cId="928211531" sldId="264"/>
            <ac:picMk id="5" creationId="{E013C045-D8B2-4296-867B-2C2A45DC9D75}"/>
          </ac:picMkLst>
        </pc:picChg>
        <pc:picChg chg="del">
          <ac:chgData name="Gorman, Christopher" userId="421719eb-5699-4088-9ff3-4a83e4301036" providerId="ADAL" clId="{AA63FF8F-95E5-413B-AE56-3663291A6841}" dt="2021-10-12T20:46:06.068" v="258" actId="21"/>
          <ac:picMkLst>
            <pc:docMk/>
            <pc:sldMk cId="928211531" sldId="264"/>
            <ac:picMk id="6" creationId="{7DC53381-E9AC-4878-B0C2-8CF8E399DC25}"/>
          </ac:picMkLst>
        </pc:picChg>
      </pc:sldChg>
      <pc:sldChg chg="addSp delSp modSp mod">
        <pc:chgData name="Gorman, Christopher" userId="421719eb-5699-4088-9ff3-4a83e4301036" providerId="ADAL" clId="{AA63FF8F-95E5-413B-AE56-3663291A6841}" dt="2021-10-12T20:58:20.897" v="848" actId="1076"/>
        <pc:sldMkLst>
          <pc:docMk/>
          <pc:sldMk cId="1729447174" sldId="266"/>
        </pc:sldMkLst>
        <pc:spChg chg="add del mod">
          <ac:chgData name="Gorman, Christopher" userId="421719eb-5699-4088-9ff3-4a83e4301036" providerId="ADAL" clId="{AA63FF8F-95E5-413B-AE56-3663291A6841}" dt="2021-10-12T20:54:11.436" v="498" actId="478"/>
          <ac:spMkLst>
            <pc:docMk/>
            <pc:sldMk cId="1729447174" sldId="266"/>
            <ac:spMk id="2" creationId="{FBE592D5-23E2-479E-AD2C-20C74E62B153}"/>
          </ac:spMkLst>
        </pc:spChg>
        <pc:spChg chg="mod">
          <ac:chgData name="Gorman, Christopher" userId="421719eb-5699-4088-9ff3-4a83e4301036" providerId="ADAL" clId="{AA63FF8F-95E5-413B-AE56-3663291A6841}" dt="2021-10-12T20:58:20.897" v="848" actId="1076"/>
          <ac:spMkLst>
            <pc:docMk/>
            <pc:sldMk cId="1729447174" sldId="266"/>
            <ac:spMk id="3" creationId="{B0B181A7-7A8F-4F81-8130-6FF7B8AFD6F4}"/>
          </ac:spMkLst>
        </pc:spChg>
      </pc:sldChg>
      <pc:sldChg chg="modSp mod">
        <pc:chgData name="Gorman, Christopher" userId="421719eb-5699-4088-9ff3-4a83e4301036" providerId="ADAL" clId="{AA63FF8F-95E5-413B-AE56-3663291A6841}" dt="2021-10-12T20:59:42.288" v="929" actId="20577"/>
        <pc:sldMkLst>
          <pc:docMk/>
          <pc:sldMk cId="789967139" sldId="267"/>
        </pc:sldMkLst>
        <pc:spChg chg="mod">
          <ac:chgData name="Gorman, Christopher" userId="421719eb-5699-4088-9ff3-4a83e4301036" providerId="ADAL" clId="{AA63FF8F-95E5-413B-AE56-3663291A6841}" dt="2021-10-12T20:59:42.288" v="929" actId="20577"/>
          <ac:spMkLst>
            <pc:docMk/>
            <pc:sldMk cId="789967139" sldId="267"/>
            <ac:spMk id="4" creationId="{F19E3160-3DF0-4072-8308-7F01B43F2DFA}"/>
          </ac:spMkLst>
        </pc:spChg>
      </pc:sldChg>
      <pc:sldChg chg="modSp mod">
        <pc:chgData name="Gorman, Christopher" userId="421719eb-5699-4088-9ff3-4a83e4301036" providerId="ADAL" clId="{AA63FF8F-95E5-413B-AE56-3663291A6841}" dt="2021-10-12T21:47:12.930" v="1747" actId="113"/>
        <pc:sldMkLst>
          <pc:docMk/>
          <pc:sldMk cId="2526662818" sldId="268"/>
        </pc:sldMkLst>
        <pc:spChg chg="mod">
          <ac:chgData name="Gorman, Christopher" userId="421719eb-5699-4088-9ff3-4a83e4301036" providerId="ADAL" clId="{AA63FF8F-95E5-413B-AE56-3663291A6841}" dt="2021-10-12T21:47:12.930" v="1747" actId="113"/>
          <ac:spMkLst>
            <pc:docMk/>
            <pc:sldMk cId="2526662818" sldId="268"/>
            <ac:spMk id="2" creationId="{4D402F03-12EB-4594-AE92-B79625F2C92D}"/>
          </ac:spMkLst>
        </pc:spChg>
      </pc:sldChg>
      <pc:sldChg chg="modSp mod">
        <pc:chgData name="Gorman, Christopher" userId="421719eb-5699-4088-9ff3-4a83e4301036" providerId="ADAL" clId="{AA63FF8F-95E5-413B-AE56-3663291A6841}" dt="2021-10-12T21:01:15.010" v="1015" actId="20577"/>
        <pc:sldMkLst>
          <pc:docMk/>
          <pc:sldMk cId="4042326354" sldId="269"/>
        </pc:sldMkLst>
        <pc:spChg chg="mod">
          <ac:chgData name="Gorman, Christopher" userId="421719eb-5699-4088-9ff3-4a83e4301036" providerId="ADAL" clId="{AA63FF8F-95E5-413B-AE56-3663291A6841}" dt="2021-10-12T21:01:15.010" v="1015" actId="20577"/>
          <ac:spMkLst>
            <pc:docMk/>
            <pc:sldMk cId="4042326354" sldId="269"/>
            <ac:spMk id="4" creationId="{B460A6F9-49B1-48BB-AC3C-7F7C083194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hyperlink" Target="mailto:scottw@springfieldpublicschools.com" TargetMode="External"/><Relationship Id="rId4" Type="http://schemas.openxmlformats.org/officeDocument/2006/relationships/hyperlink" Target="mailto:ryant@springfieldpublicschool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hyperlink" Target="mailto:gormanc@springfieldpublicschools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hyperlink" Target="mailto:studenthelpdesk@springfieldpublicschools.com" TargetMode="External"/><Relationship Id="rId4" Type="http://schemas.openxmlformats.org/officeDocument/2006/relationships/hyperlink" Target="https://support.customm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929B-23B9-4B8E-8F5C-38C0AC98F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C. T. Gorman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90D2F-37EA-4AA9-819B-D47078D7C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 Physics</a:t>
            </a:r>
          </a:p>
          <a:p>
            <a:r>
              <a:rPr lang="en-US" b="1" dirty="0"/>
              <a:t>Biology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3E56AC0-AB62-4C69-93E6-EE82583A7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94"/>
    </mc:Choice>
    <mc:Fallback xmlns="">
      <p:transition spd="slow" advTm="15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181A7-7A8F-4F81-8130-6FF7B8AFD6F4}"/>
              </a:ext>
            </a:extLst>
          </p:cNvPr>
          <p:cNvSpPr txBox="1"/>
          <p:nvPr/>
        </p:nvSpPr>
        <p:spPr>
          <a:xfrm>
            <a:off x="983615" y="965403"/>
            <a:ext cx="8855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2F3338"/>
                </a:solidFill>
                <a:effectLst/>
                <a:latin typeface="Open Sans"/>
              </a:rPr>
              <a:t>					Student Expectations for In Person Learning</a:t>
            </a:r>
            <a:endParaRPr lang="en-US" b="0" i="0" dirty="0">
              <a:solidFill>
                <a:srgbClr val="2F3338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2F3338"/>
                </a:solidFill>
                <a:effectLst/>
                <a:latin typeface="Open Sans"/>
              </a:rPr>
              <a:t>Know your weekly class schedule.</a:t>
            </a:r>
          </a:p>
          <a:p>
            <a:pPr algn="l"/>
            <a:r>
              <a:rPr lang="en-US" b="0" i="0" dirty="0">
                <a:solidFill>
                  <a:srgbClr val="2F3338"/>
                </a:solidFill>
                <a:effectLst/>
                <a:latin typeface="Open Sans"/>
              </a:rPr>
              <a:t>Arrive to the classroom on time.</a:t>
            </a:r>
          </a:p>
          <a:p>
            <a:pPr algn="l"/>
            <a:r>
              <a:rPr lang="en-US" b="0" i="0" dirty="0">
                <a:solidFill>
                  <a:srgbClr val="2F3338"/>
                </a:solidFill>
                <a:effectLst/>
                <a:latin typeface="Open Sans"/>
              </a:rPr>
              <a:t>Find your assign seat to allow for contact tracing.</a:t>
            </a:r>
          </a:p>
          <a:p>
            <a:pPr algn="l"/>
            <a:r>
              <a:rPr lang="en-US" dirty="0">
                <a:solidFill>
                  <a:srgbClr val="2F3338"/>
                </a:solidFill>
                <a:latin typeface="Open Sans"/>
              </a:rPr>
              <a:t>Bring your laptop and charging cord.</a:t>
            </a:r>
          </a:p>
          <a:p>
            <a:pPr algn="l"/>
            <a:r>
              <a:rPr lang="en-US" b="0" i="0" dirty="0">
                <a:solidFill>
                  <a:srgbClr val="2F3338"/>
                </a:solidFill>
                <a:effectLst/>
                <a:latin typeface="Open Sans"/>
              </a:rPr>
              <a:t>Have your laptop out and open.</a:t>
            </a:r>
          </a:p>
          <a:p>
            <a:pPr algn="l"/>
            <a:r>
              <a:rPr lang="en-US" dirty="0">
                <a:solidFill>
                  <a:srgbClr val="2F3338"/>
                </a:solidFill>
                <a:latin typeface="Open Sans"/>
              </a:rPr>
              <a:t>Understand the day’s mini-lesson, activity, and check for understanding.</a:t>
            </a:r>
            <a:endParaRPr lang="en-US" b="0" i="0" dirty="0">
              <a:solidFill>
                <a:srgbClr val="2F3338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2F3338"/>
                </a:solidFill>
                <a:effectLst/>
                <a:latin typeface="Open Sans"/>
              </a:rPr>
              <a:t>Submit assignments on-line by the due date.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FF0806F-065C-47FD-A1DA-221D706C3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6"/>
    </mc:Choice>
    <mc:Fallback xmlns="">
      <p:transition spd="slow" advTm="6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E3160-3DF0-4072-8308-7F01B43F2DFA}"/>
              </a:ext>
            </a:extLst>
          </p:cNvPr>
          <p:cNvSpPr txBox="1"/>
          <p:nvPr/>
        </p:nvSpPr>
        <p:spPr>
          <a:xfrm>
            <a:off x="833120" y="1066800"/>
            <a:ext cx="10546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2F3338"/>
                </a:solidFill>
                <a:effectLst/>
                <a:latin typeface="Open Sans"/>
              </a:rPr>
              <a:t>								Teacher Expectations</a:t>
            </a:r>
            <a:endParaRPr lang="en-US" b="0" i="0" dirty="0">
              <a:solidFill>
                <a:srgbClr val="2F3338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2F3338"/>
                </a:solidFill>
                <a:effectLst/>
                <a:latin typeface="Open Sans"/>
              </a:rPr>
              <a:t>Provide weekly/daily agendas for students.</a:t>
            </a:r>
          </a:p>
          <a:p>
            <a:pPr algn="l"/>
            <a:r>
              <a:rPr lang="en-US" b="0" i="0" dirty="0">
                <a:solidFill>
                  <a:srgbClr val="2F3338"/>
                </a:solidFill>
                <a:effectLst/>
                <a:latin typeface="Open Sans"/>
              </a:rPr>
              <a:t>Check email regularly.</a:t>
            </a:r>
          </a:p>
          <a:p>
            <a:pPr algn="l"/>
            <a:r>
              <a:rPr lang="en-US" b="0" i="0" dirty="0">
                <a:solidFill>
                  <a:srgbClr val="2F3338"/>
                </a:solidFill>
                <a:effectLst/>
                <a:latin typeface="Open Sans"/>
              </a:rPr>
              <a:t>Take attendance.</a:t>
            </a:r>
          </a:p>
          <a:p>
            <a:pPr algn="l"/>
            <a:r>
              <a:rPr lang="en-US" b="0" i="1" dirty="0">
                <a:solidFill>
                  <a:srgbClr val="2F3338"/>
                </a:solidFill>
                <a:effectLst/>
                <a:latin typeface="Open Sans"/>
              </a:rPr>
              <a:t>Have help sessions available every day after school.</a:t>
            </a:r>
          </a:p>
          <a:p>
            <a:pPr algn="l"/>
            <a:r>
              <a:rPr lang="en-US" b="0" i="0" dirty="0">
                <a:solidFill>
                  <a:srgbClr val="2F3338"/>
                </a:solidFill>
                <a:effectLst/>
                <a:latin typeface="Open Sans"/>
              </a:rPr>
              <a:t>Provide feedback on submitted assignments.</a:t>
            </a:r>
          </a:p>
          <a:p>
            <a:pPr algn="l"/>
            <a:r>
              <a:rPr lang="en-US" b="0" i="0" dirty="0">
                <a:solidFill>
                  <a:srgbClr val="2F3338"/>
                </a:solidFill>
                <a:effectLst/>
                <a:latin typeface="Open Sans"/>
              </a:rPr>
              <a:t>Respond to student/parent questions within 24 hours during the school week.</a:t>
            </a:r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B226EA-BF80-4031-9124-4BAE51563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6"/>
    </mc:Choice>
    <mc:Fallback xmlns="">
      <p:transition spd="slow" advTm="15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4CEF0C-85EE-4AA4-92E6-9B5BA275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" y="904762"/>
            <a:ext cx="1054608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Kalinga" panose="020B0502040204020203" pitchFamily="34" charset="0"/>
              </a:rPr>
              <a:t>				Formative Grades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Kalinga" panose="020B0502040204020203" pitchFamily="34" charset="0"/>
              </a:rPr>
              <a:t>20% of your quarterly grade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Kalinga" panose="020B0502040204020203" pitchFamily="34" charset="0"/>
              </a:rPr>
              <a:t>Various assignments and activities centered on the main topic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Kalinga" panose="020B0502040204020203" pitchFamily="34" charset="0"/>
              </a:rPr>
              <a:t>				Summative Grades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Kalinga" panose="020B0502040204020203" pitchFamily="34" charset="0"/>
              </a:rPr>
              <a:t>80% of you quarterly grade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Kalinga" panose="020B0502040204020203" pitchFamily="34" charset="0"/>
              </a:rPr>
              <a:t>Assignments include but are not limited to: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Kalinga" panose="020B0502040204020203" pitchFamily="34" charset="0"/>
              </a:rPr>
              <a:t>District Standards-Based Assessments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Kalinga" panose="020B0502040204020203" pitchFamily="34" charset="0"/>
              </a:rPr>
              <a:t>Quizzes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Kalinga" panose="020B0502040204020203" pitchFamily="34" charset="0"/>
              </a:rPr>
              <a:t>Informal Quick Quizzes at the end of class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0A6F9-49B1-48BB-AC3C-7F7C0831941D}"/>
              </a:ext>
            </a:extLst>
          </p:cNvPr>
          <p:cNvSpPr txBox="1"/>
          <p:nvPr/>
        </p:nvSpPr>
        <p:spPr>
          <a:xfrm>
            <a:off x="404701" y="4368800"/>
            <a:ext cx="11065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										Extra Credit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No, not in this class. Do your original work, do it well.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Quizzes on-line can be taken again if grade was particularly low.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Reflect on feedback and be ready for assessments which are usually small in size and given regularly.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82B0C-20A2-4CF1-8047-01A1CC762FB7}"/>
              </a:ext>
            </a:extLst>
          </p:cNvPr>
          <p:cNvSpPr txBox="1"/>
          <p:nvPr/>
        </p:nvSpPr>
        <p:spPr>
          <a:xfrm>
            <a:off x="5019040" y="121920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Grading Policy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4FF05BD-50E1-4821-814D-7F48183F0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9"/>
    </mc:Choice>
    <mc:Fallback xmlns="">
      <p:transition spd="slow" advTm="32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402F03-12EB-4594-AE92-B79625F2C92D}"/>
              </a:ext>
            </a:extLst>
          </p:cNvPr>
          <p:cNvSpPr txBox="1"/>
          <p:nvPr/>
        </p:nvSpPr>
        <p:spPr>
          <a:xfrm>
            <a:off x="853587" y="858596"/>
            <a:ext cx="10525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  <a:r>
              <a:rPr lang="en-US" b="1" baseline="30000" dirty="0"/>
              <a:t>th</a:t>
            </a:r>
            <a:r>
              <a:rPr lang="en-US" b="1" dirty="0"/>
              <a:t> Grade Dean  T. Ryan       </a:t>
            </a:r>
            <a:r>
              <a:rPr lang="en-US" dirty="0"/>
              <a:t> </a:t>
            </a:r>
            <a:r>
              <a:rPr lang="en-US" b="1" dirty="0">
                <a:hlinkClick r:id="rId4"/>
              </a:rPr>
              <a:t>ryant@springfieldpublicschools.com</a:t>
            </a:r>
            <a:r>
              <a:rPr lang="en-US" b="1" dirty="0"/>
              <a:t>           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office phone number: </a:t>
            </a:r>
            <a:r>
              <a:rPr lang="en-US" dirty="0" err="1"/>
              <a:t>ext</a:t>
            </a:r>
            <a:r>
              <a:rPr lang="en-US" dirty="0"/>
              <a:t> 58820</a:t>
            </a:r>
            <a:endParaRPr lang="en-US" sz="1000" dirty="0"/>
          </a:p>
          <a:p>
            <a:r>
              <a:rPr lang="en-US" b="1" dirty="0"/>
              <a:t>10</a:t>
            </a:r>
            <a:r>
              <a:rPr lang="en-US" b="1" baseline="30000" dirty="0"/>
              <a:t>th</a:t>
            </a:r>
            <a:r>
              <a:rPr lang="en-US" b="1" dirty="0"/>
              <a:t> Grade Dean  B. Scott   </a:t>
            </a:r>
            <a:r>
              <a:rPr lang="en-US" b="1" dirty="0">
                <a:hlinkClick r:id="rId5"/>
              </a:rPr>
              <a:t>scottw@springfieldpublicschools.com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office phone number: </a:t>
            </a:r>
            <a:r>
              <a:rPr lang="en-US" dirty="0" err="1"/>
              <a:t>ext</a:t>
            </a:r>
            <a:r>
              <a:rPr lang="en-US" dirty="0"/>
              <a:t> 58160</a:t>
            </a:r>
            <a:endParaRPr lang="en-US" sz="1000" b="1" dirty="0"/>
          </a:p>
          <a:p>
            <a:r>
              <a:rPr lang="en-US" b="1" dirty="0"/>
              <a:t>11</a:t>
            </a:r>
            <a:r>
              <a:rPr lang="en-US" b="1" baseline="30000" dirty="0"/>
              <a:t>th</a:t>
            </a:r>
            <a:r>
              <a:rPr lang="en-US" b="1" dirty="0"/>
              <a:t>  Grade Dean  I. </a:t>
            </a:r>
            <a:r>
              <a:rPr lang="en-US" dirty="0"/>
              <a:t>Torres   torresi@springfieldpublicschools.com</a:t>
            </a:r>
          </a:p>
          <a:p>
            <a:r>
              <a:rPr lang="en-US" dirty="0"/>
              <a:t>office phone number: </a:t>
            </a:r>
            <a:r>
              <a:rPr lang="en-US" dirty="0" err="1"/>
              <a:t>ext</a:t>
            </a:r>
            <a:r>
              <a:rPr lang="en-US" dirty="0"/>
              <a:t> 58848</a:t>
            </a:r>
            <a:endParaRPr lang="en-US" sz="1000" dirty="0"/>
          </a:p>
          <a:p>
            <a:r>
              <a:rPr lang="en-US" b="1" dirty="0"/>
              <a:t>12</a:t>
            </a:r>
            <a:r>
              <a:rPr lang="en-US" b="1" baseline="30000" dirty="0"/>
              <a:t>th</a:t>
            </a:r>
            <a:r>
              <a:rPr lang="en-US" b="1" dirty="0"/>
              <a:t> Grade Dean G. </a:t>
            </a:r>
            <a:r>
              <a:rPr lang="en-US" b="1" dirty="0" err="1"/>
              <a:t>Genese</a:t>
            </a:r>
            <a:r>
              <a:rPr lang="en-US" b="1" dirty="0"/>
              <a:t>    </a:t>
            </a:r>
            <a:r>
              <a:rPr lang="en-US" dirty="0"/>
              <a:t>richards-geneseg@springfieldpublicschools.com</a:t>
            </a:r>
          </a:p>
          <a:p>
            <a:r>
              <a:rPr lang="en-US" dirty="0"/>
              <a:t>office phone number:  </a:t>
            </a:r>
            <a:r>
              <a:rPr lang="en-US" dirty="0" err="1"/>
              <a:t>ext</a:t>
            </a:r>
            <a:r>
              <a:rPr lang="en-US" dirty="0"/>
              <a:t> 58125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CED6A-C630-41D7-B89E-F029567FACA4}"/>
              </a:ext>
            </a:extLst>
          </p:cNvPr>
          <p:cNvSpPr txBox="1"/>
          <p:nvPr/>
        </p:nvSpPr>
        <p:spPr>
          <a:xfrm>
            <a:off x="4813189" y="112295"/>
            <a:ext cx="675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Grade Level Information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E3A8916-4A8C-4A0A-9B49-BA30EEE9B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6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0"/>
    </mc:Choice>
    <mc:Fallback xmlns="">
      <p:transition spd="slow" advTm="16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929B-23B9-4B8E-8F5C-38C0AC98F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183" y="1711304"/>
            <a:ext cx="6043539" cy="2098226"/>
          </a:xfrm>
        </p:spPr>
        <p:txBody>
          <a:bodyPr/>
          <a:lstStyle/>
          <a:p>
            <a:r>
              <a:rPr lang="en-US" sz="4400" dirty="0"/>
              <a:t>Welcome to Putnam Vocational Technical Academy's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90D2F-37EA-4AA9-819B-D47078D7C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438" y="4284117"/>
            <a:ext cx="5719027" cy="1086237"/>
          </a:xfrm>
        </p:spPr>
        <p:txBody>
          <a:bodyPr>
            <a:normAutofit/>
          </a:bodyPr>
          <a:lstStyle/>
          <a:p>
            <a:r>
              <a:rPr lang="en-US" sz="3600" dirty="0"/>
              <a:t>OPEN HOUSE</a:t>
            </a:r>
          </a:p>
        </p:txBody>
      </p:sp>
      <p:pic>
        <p:nvPicPr>
          <p:cNvPr id="5" name="Picture 4" descr="A display in a room&#10;&#10;Description automatically generated">
            <a:extLst>
              <a:ext uri="{FF2B5EF4-FFF2-40B4-BE49-F238E27FC236}">
                <a16:creationId xmlns:a16="http://schemas.microsoft.com/office/drawing/2014/main" id="{CC796D5D-FB8F-48B0-944E-0372BA408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513" y="1704012"/>
            <a:ext cx="3555999" cy="2666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3AD30-50EA-4FF9-9A67-1BB8210ECDC5}"/>
              </a:ext>
            </a:extLst>
          </p:cNvPr>
          <p:cNvSpPr txBox="1"/>
          <p:nvPr/>
        </p:nvSpPr>
        <p:spPr>
          <a:xfrm>
            <a:off x="7361563" y="4371011"/>
            <a:ext cx="355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 setup to investigate motion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CDC4987-63DF-439B-AE26-7F3733A763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9"/>
    </mc:Choice>
    <mc:Fallback xmlns="">
      <p:transition spd="slow" advTm="5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8DB9EB-09FB-4FBC-B1A8-2A01EFDFBB7D}"/>
              </a:ext>
            </a:extLst>
          </p:cNvPr>
          <p:cNvSpPr txBox="1"/>
          <p:nvPr/>
        </p:nvSpPr>
        <p:spPr>
          <a:xfrm>
            <a:off x="2408445" y="1273386"/>
            <a:ext cx="7375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My name is Christopher Gorman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E3FE6-3EA7-46FC-BD96-51B41AC7B7B1}"/>
              </a:ext>
            </a:extLst>
          </p:cNvPr>
          <p:cNvSpPr txBox="1"/>
          <p:nvPr/>
        </p:nvSpPr>
        <p:spPr>
          <a:xfrm>
            <a:off x="2408444" y="2221652"/>
            <a:ext cx="7375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starting my fourth-year teaching at Putnam.  I have a Bachelor’s and a Master’s in Science and a MAT from University of Massachusetts and Texas Tech. I enjoy teaching and enabling students to discover the world through science.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47FEFE7-DFD8-4B3E-9F1B-1D776D2396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18"/>
    </mc:Choice>
    <mc:Fallback xmlns="">
      <p:transition spd="slow" advTm="26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929B-23B9-4B8E-8F5C-38C0AC98F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5795" y="1270000"/>
            <a:ext cx="8361229" cy="838680"/>
          </a:xfrm>
        </p:spPr>
        <p:txBody>
          <a:bodyPr/>
          <a:lstStyle/>
          <a:p>
            <a:r>
              <a:rPr lang="en-US" sz="4400" dirty="0"/>
              <a:t>Teacher Contact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D243C-1D75-4139-B764-DF5E91F9B1FD}"/>
              </a:ext>
            </a:extLst>
          </p:cNvPr>
          <p:cNvSpPr txBox="1"/>
          <p:nvPr/>
        </p:nvSpPr>
        <p:spPr>
          <a:xfrm>
            <a:off x="1388534" y="2871361"/>
            <a:ext cx="9414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Email:	</a:t>
            </a:r>
            <a:r>
              <a:rPr lang="en-US" sz="2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gormanc@springfieldpublicschools.com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Google Voice: call (413) 351 7860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31EF1-BAB6-4142-A0EE-BE92790F641C}"/>
              </a:ext>
            </a:extLst>
          </p:cNvPr>
          <p:cNvSpPr txBox="1"/>
          <p:nvPr/>
        </p:nvSpPr>
        <p:spPr>
          <a:xfrm>
            <a:off x="1405468" y="4439918"/>
            <a:ext cx="941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 will get back within 24 hours during the </a:t>
            </a:r>
            <a:r>
              <a:rPr lang="en-US" sz="2800" i="1" u="sng" dirty="0"/>
              <a:t>school week</a:t>
            </a:r>
            <a:r>
              <a:rPr lang="en-US" sz="2800" i="1" dirty="0"/>
              <a:t> with any questions or concerns that you may have.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416B7-5CC6-4B63-9F76-5406BC8C06EB}"/>
              </a:ext>
            </a:extLst>
          </p:cNvPr>
          <p:cNvSpPr txBox="1"/>
          <p:nvPr/>
        </p:nvSpPr>
        <p:spPr>
          <a:xfrm>
            <a:off x="1405468" y="2108680"/>
            <a:ext cx="941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Also found on your student’s Unified Classroom’s Class Pages on the Welcome page.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762D0D0-AE80-4907-8AE7-0281956DD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8"/>
    </mc:Choice>
    <mc:Fallback xmlns="">
      <p:transition spd="slow" advTm="14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8DB9EB-09FB-4FBC-B1A8-2A01EFDFBB7D}"/>
              </a:ext>
            </a:extLst>
          </p:cNvPr>
          <p:cNvSpPr txBox="1"/>
          <p:nvPr/>
        </p:nvSpPr>
        <p:spPr>
          <a:xfrm>
            <a:off x="1906956" y="1065604"/>
            <a:ext cx="8378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Classroom Paraprofessionals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7A5C1-49E2-4502-87B4-CCFED8A8F5A4}"/>
              </a:ext>
            </a:extLst>
          </p:cNvPr>
          <p:cNvSpPr txBox="1"/>
          <p:nvPr/>
        </p:nvSpPr>
        <p:spPr>
          <a:xfrm>
            <a:off x="1198033" y="1753938"/>
            <a:ext cx="941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For the year 2021 – 2022, there are no classroom paraprofessionals working with Mr. Gorman.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3EB44BC-0397-4D79-B2AA-B27011086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8" name="Picture 7" descr="A screen shot of an office&#10;&#10;Description automatically generated">
            <a:extLst>
              <a:ext uri="{FF2B5EF4-FFF2-40B4-BE49-F238E27FC236}">
                <a16:creationId xmlns:a16="http://schemas.microsoft.com/office/drawing/2014/main" id="{48667F35-4998-40D6-83D4-CF2BECA90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338" y="2825806"/>
            <a:ext cx="4101464" cy="30760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88E602-B683-40C7-9593-EA98654EC615}"/>
              </a:ext>
            </a:extLst>
          </p:cNvPr>
          <p:cNvSpPr txBox="1"/>
          <p:nvPr/>
        </p:nvSpPr>
        <p:spPr>
          <a:xfrm>
            <a:off x="3101983" y="5929868"/>
            <a:ext cx="444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classroom track setup to investigate motion </a:t>
            </a:r>
          </a:p>
        </p:txBody>
      </p:sp>
    </p:spTree>
    <p:extLst>
      <p:ext uri="{BB962C8B-B14F-4D97-AF65-F5344CB8AC3E}">
        <p14:creationId xmlns:p14="http://schemas.microsoft.com/office/powerpoint/2010/main" val="6336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1"/>
    </mc:Choice>
    <mc:Fallback xmlns="">
      <p:transition spd="slow" advTm="31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DB9EB-09FB-4FBC-B1A8-2A01EFDFBB7D}"/>
              </a:ext>
            </a:extLst>
          </p:cNvPr>
          <p:cNvSpPr txBox="1"/>
          <p:nvPr/>
        </p:nvSpPr>
        <p:spPr>
          <a:xfrm>
            <a:off x="4765135" y="92540"/>
            <a:ext cx="7138276" cy="65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Schoology Classroom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5BA87-EADA-426C-B8DF-E469DB400151}"/>
              </a:ext>
            </a:extLst>
          </p:cNvPr>
          <p:cNvSpPr txBox="1"/>
          <p:nvPr/>
        </p:nvSpPr>
        <p:spPr>
          <a:xfrm>
            <a:off x="512813" y="4644053"/>
            <a:ext cx="11461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THROUGHOUT THE DAY, YOUR CHILD HAS ACCESS TO THEIR CLASSROOM BY USING THE SCHOOLOGY CLASSROOM PAGE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B9B7870-9CC2-4401-82DA-09551A901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8735B3-BF25-4DE8-A793-FE5C96B14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374" y="984333"/>
            <a:ext cx="6861889" cy="24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7"/>
    </mc:Choice>
    <mc:Fallback xmlns="">
      <p:transition spd="slow" advTm="8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25C38A-99B9-41D9-987C-2AA36D28D397}"/>
              </a:ext>
            </a:extLst>
          </p:cNvPr>
          <p:cNvSpPr txBox="1"/>
          <p:nvPr/>
        </p:nvSpPr>
        <p:spPr>
          <a:xfrm>
            <a:off x="7050156" y="4025517"/>
            <a:ext cx="364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a Daily Agenda page for a Biology Classroom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C5571F-9DFD-479C-8869-6661E8DD1E88}"/>
              </a:ext>
            </a:extLst>
          </p:cNvPr>
          <p:cNvSpPr txBox="1"/>
          <p:nvPr/>
        </p:nvSpPr>
        <p:spPr>
          <a:xfrm>
            <a:off x="1273700" y="3973431"/>
            <a:ext cx="368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a Daily Agenda page for a Physics Classroom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BC354CA-BD50-48BA-A36F-F01C27870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496392-8DC6-40CC-A133-4480AC669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98417"/>
            <a:ext cx="5284659" cy="287049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CD96AA3-ED38-4428-8E85-7E967C2FC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34" y="836724"/>
            <a:ext cx="5197656" cy="2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28"/>
    </mc:Choice>
    <mc:Fallback xmlns="">
      <p:transition spd="slow" advTm="21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78A39-E55C-4544-8772-2946C4B6BF7E}"/>
              </a:ext>
            </a:extLst>
          </p:cNvPr>
          <p:cNvSpPr txBox="1"/>
          <p:nvPr/>
        </p:nvSpPr>
        <p:spPr>
          <a:xfrm>
            <a:off x="7121773" y="5956075"/>
            <a:ext cx="456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Syllabus for Introductory Physics</a:t>
            </a:r>
          </a:p>
        </p:txBody>
      </p:sp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673E4782-3968-4A64-8D5B-24C2DBD90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93" y="385533"/>
            <a:ext cx="4286470" cy="5334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266BBA-0727-436F-8BE9-E662BE0CAFA7}"/>
              </a:ext>
            </a:extLst>
          </p:cNvPr>
          <p:cNvSpPr txBox="1"/>
          <p:nvPr/>
        </p:nvSpPr>
        <p:spPr>
          <a:xfrm>
            <a:off x="744893" y="5954600"/>
            <a:ext cx="428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Syllabus for Biology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7C923EA-0A0E-4DAB-906E-897CDE20C0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147C907-66C4-4357-A9BF-81758ABF3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42" y="404835"/>
            <a:ext cx="4287477" cy="53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1"/>
    </mc:Choice>
    <mc:Fallback xmlns="">
      <p:transition spd="slow" advTm="9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F1F725-3B9F-48FA-85B5-910ED3380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98F522-A153-4D25-A159-3223950FC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FFE3E22-88D2-4D23-B65D-9695124B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913902" y="131680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7BDB1-DBDB-4447-B149-A4C0F01366A4}"/>
              </a:ext>
            </a:extLst>
          </p:cNvPr>
          <p:cNvSpPr txBox="1"/>
          <p:nvPr/>
        </p:nvSpPr>
        <p:spPr>
          <a:xfrm>
            <a:off x="756920" y="822960"/>
            <a:ext cx="1067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Student or parents dealing with school-related technology issues may receive help by phone, email, or by live chat. The bilingual Student Help Desk is available from 7 a.m. to 8 p.m. Monday through Friday (except holidays).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BF7FE-7C5D-42D9-9F33-F8915A3FE2F5}"/>
              </a:ext>
            </a:extLst>
          </p:cNvPr>
          <p:cNvSpPr txBox="1"/>
          <p:nvPr/>
        </p:nvSpPr>
        <p:spPr>
          <a:xfrm>
            <a:off x="4930407" y="378071"/>
            <a:ext cx="621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STUDENT TECH HELP DESK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B0593-826A-46B8-BDF5-F06525420D8A}"/>
              </a:ext>
            </a:extLst>
          </p:cNvPr>
          <p:cNvSpPr txBox="1"/>
          <p:nvPr/>
        </p:nvSpPr>
        <p:spPr>
          <a:xfrm>
            <a:off x="756920" y="2023289"/>
            <a:ext cx="10490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PHONE		(866) 552 0486</a:t>
            </a:r>
          </a:p>
          <a:p>
            <a:endParaRPr lang="en-US" sz="10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LIVE CHAT		</a:t>
            </a:r>
            <a:r>
              <a:rPr lang="en-US" sz="24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https://support.customms.com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10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EMAIL 			</a:t>
            </a:r>
            <a:r>
              <a:rPr lang="en-US" sz="24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studenthelpdesk@springfieldpublicschools.com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7DE68A7-4161-4C4B-A286-9C40E5DCB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8"/>
    </mc:Choice>
    <mc:Fallback xmlns="">
      <p:transition spd="slow" advTm="15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0B642D074944FB6AAB52FD423B989" ma:contentTypeVersion="11" ma:contentTypeDescription="Create a new document." ma:contentTypeScope="" ma:versionID="017becf5aa0eed036e0269823dede48b">
  <xsd:schema xmlns:xsd="http://www.w3.org/2001/XMLSchema" xmlns:xs="http://www.w3.org/2001/XMLSchema" xmlns:p="http://schemas.microsoft.com/office/2006/metadata/properties" xmlns:ns2="945392b4-dac5-406c-8029-2726184eef8e" xmlns:ns3="298af30b-2ebf-4401-97a8-c1d2964e1502" targetNamespace="http://schemas.microsoft.com/office/2006/metadata/properties" ma:root="true" ma:fieldsID="fac0e17da59348177c28749ba0c9f4f1" ns2:_="" ns3:_="">
    <xsd:import namespace="945392b4-dac5-406c-8029-2726184eef8e"/>
    <xsd:import namespace="298af30b-2ebf-4401-97a8-c1d2964e1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392b4-dac5-406c-8029-2726184ee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af30b-2ebf-4401-97a8-c1d2964e1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9FD2F7-E327-40F3-AAA8-5719A1EFBDEC}"/>
</file>

<file path=customXml/itemProps2.xml><?xml version="1.0" encoding="utf-8"?>
<ds:datastoreItem xmlns:ds="http://schemas.openxmlformats.org/officeDocument/2006/customXml" ds:itemID="{C2A7F0E5-F634-488A-B0E9-5D8891BB83AA}"/>
</file>

<file path=customXml/itemProps3.xml><?xml version="1.0" encoding="utf-8"?>
<ds:datastoreItem xmlns:ds="http://schemas.openxmlformats.org/officeDocument/2006/customXml" ds:itemID="{9E423C34-D2C4-40A0-8DE8-A8A96A69D932}"/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582</Words>
  <Application>Microsoft Office PowerPoint</Application>
  <PresentationFormat>Widescreen</PresentationFormat>
  <Paragraphs>68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Franklin Gothic Book</vt:lpstr>
      <vt:lpstr>Open Sans</vt:lpstr>
      <vt:lpstr>Open Sans</vt:lpstr>
      <vt:lpstr>Crop</vt:lpstr>
      <vt:lpstr>C. T. Gorman</vt:lpstr>
      <vt:lpstr>Welcome to Putnam Vocational Technical Academy's</vt:lpstr>
      <vt:lpstr>PowerPoint Presentation</vt:lpstr>
      <vt:lpstr>Teacher Contact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 T. Gorman</dc:title>
  <dc:creator>Gorman, Christopher</dc:creator>
  <cp:lastModifiedBy>Gorman, Christopher</cp:lastModifiedBy>
  <cp:revision>8</cp:revision>
  <dcterms:created xsi:type="dcterms:W3CDTF">2020-10-24T01:33:13Z</dcterms:created>
  <dcterms:modified xsi:type="dcterms:W3CDTF">2021-10-12T21:47:36Z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0x010100B950B642D074944FB6AAB52FD423B989</vt:lpwstr>
  </property>
</Properties>
</file>