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E65A-62E1-49D1-852C-717408F04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12390-7FB7-4D6D-891E-69CCE5FDE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EE3F-E8C1-4FE4-BBFC-2E98D9F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2A31-2681-4BB7-85EE-05581DF1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3013-2569-4DD0-8F9A-D61D2E10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7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08BE-1EE0-4C73-A2D7-0D63F3B9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CCBBB-A185-4042-8073-A2445C89B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C9F6A-DECB-4453-968B-6A1FB03C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FF6DD-FA4A-456B-97B6-55B26D63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60B6A-E67E-4F4B-B922-569899DA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1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C2D82-7879-450D-9E77-3AFBF831B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D499-D0FF-4167-A114-3B605E727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40445-E0BE-40EC-816B-D088DD78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5CFA8-5CDE-45AF-9374-25410778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81384-A968-43EC-96B1-A17FE017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35C4-EAA9-4932-87BF-1F4C63A2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A1FE2-F63F-4D16-A8F9-5EF8182DD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EAB4-C2B1-4EA4-93F2-C1105148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302F7-4064-4914-88EE-CDF64E60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2AA33-3599-487E-B9BB-2E04F795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90D0-87A8-4A32-83C7-457F368C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0C7E-71C5-4905-B6E9-9AB6DCA9C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F0B9C-2080-4854-801C-8ABDEE7E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F2F7-0109-42F5-B7C7-34917D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DA262-B611-42DA-AF0A-DC681DC7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7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D65B-B193-4FEA-A0C4-73AF4F70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92243-FF92-48D3-8868-86E82458F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E6054-1108-477A-A62D-BBBD8A62C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649CD-F72B-4C68-8353-7ECBB8F9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24E14-12C9-42D3-B179-71987481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4F7AA-B1B9-4C9F-A4F6-D8E8FD3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07E6-6146-4219-80A9-05CBCEC4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6B77E-3AF1-4157-BB14-22F3CEA64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98E49-018B-415F-9174-CB47F1A05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5E080-EBA2-4CC2-A0F2-CE9CDB84E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EA441-D748-4A63-9FB9-451645178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E49844-6B18-4341-88A3-098C9FA0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D6E01-52CA-4C12-B995-8CCBC94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35659-CBFA-4A3B-82C0-FFDA76AC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2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27569-D6C3-401A-B376-B5EC0884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65047-E3E3-4FA0-A11E-A3C8EAA8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9C1A2-0C0C-4D2D-8596-AE626A49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D6068-BA50-4A10-8A37-971B2C07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D21D0-0040-4297-ABB9-67F18A4B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99679-44E6-4888-8C00-0DBE495A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C205F-B7C3-4931-9A75-148FC621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CF11-AAEC-4AF5-90D6-C47BF8E3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3B959-ADC4-457A-81EC-78A219F0A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A710D-8AE5-4F77-A5C9-E0FC0B0CE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BF306-76EF-4072-B79E-94DCD825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9792B-F2D4-49F0-831F-CBAEBCEF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03977-15FD-4414-9111-2CE064B9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3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6D32-3B0C-4245-A058-A36CAF3E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FA4B-DE1D-4B76-94C9-9AEC8E440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DA881-CB81-4994-B331-3C718017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D73BF-2F6A-4598-BFF0-20C0AF5D4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B9CF5-B24B-4B60-A9C3-8469B807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AC662-3027-40C5-93BC-52CC5930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5ABF4-0687-4E2B-AC28-B5C8AB31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F29D6-970A-4701-9A2B-E9CC3263A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99F57-C243-4CF4-B471-333D7C1C0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FF86-EBAD-4ABC-BF0D-AF7FB332D97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9EA3E-6FBF-4356-869B-65D442EC6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7AB5-4A3C-4169-8FE4-2F3A62988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3BD45-67B9-4774-A118-A8903842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://researchoutreach.org/articles/consciousness-quantum-mechanics-plancks-constant/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Hahn-clarks@springfieldpublicschools.co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alaysia-students.com/2016/04/how-to-score-in-cie-as-level-physics-tips.html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jpg"/><Relationship Id="rId5" Type="http://schemas.openxmlformats.org/officeDocument/2006/relationships/hyperlink" Target="https://juniperpublishers.com/apbij/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A5AFA53-B1BA-4C90-92F4-1FA1F53711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312" r="14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722C57-4E5C-4197-811F-11136E94CACD}"/>
              </a:ext>
            </a:extLst>
          </p:cNvPr>
          <p:cNvSpPr/>
          <p:nvPr/>
        </p:nvSpPr>
        <p:spPr>
          <a:xfrm>
            <a:off x="155302" y="71735"/>
            <a:ext cx="6261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Mrs.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Hahn Clark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6B529-098C-40C3-B8F3-74D208B3B536}"/>
              </a:ext>
            </a:extLst>
          </p:cNvPr>
          <p:cNvSpPr txBox="1"/>
          <p:nvPr/>
        </p:nvSpPr>
        <p:spPr>
          <a:xfrm>
            <a:off x="8039100" y="609600"/>
            <a:ext cx="4015129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Hello! I am Mrs. Hahn Clark, and I am teaching this year's freshman Physics and Science Enrichment as well as this year's seniors Anatomy and Physiology. </a:t>
            </a: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19B12331-2C75-4544-B013-A8F580BE5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3"/>
    </mc:Choice>
    <mc:Fallback>
      <p:transition spd="slow" advTm="1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704B3-BB45-45BA-8903-2D2B38DE3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720"/>
            <a:ext cx="12192000" cy="391160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4EC0A09-98CC-428D-9881-3F98024ED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7"/>
    </mc:Choice>
    <mc:Fallback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DAAA52-25CF-4AFD-886F-89D87178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0945EC6-E807-41A5-83BE-F03837FD9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5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79"/>
    </mc:Choice>
    <mc:Fallback>
      <p:transition spd="slow" advTm="6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EE9AB-C31B-452D-AF99-6F08476E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040"/>
            <a:ext cx="12192000" cy="6461759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711177A-807E-4E0C-8C47-6C1DB330F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9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18"/>
    </mc:Choice>
    <mc:Fallback>
      <p:transition spd="slow" advTm="2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6305B0B-1BE0-42DF-BCF8-502959E85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28575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68758EA-012E-45F1-B1D3-1323FD64D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4094480"/>
            <a:ext cx="12192000" cy="2763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F7E20-1C7D-43D9-BA52-9FC78307E8F8}"/>
              </a:ext>
            </a:extLst>
          </p:cNvPr>
          <p:cNvSpPr txBox="1"/>
          <p:nvPr/>
        </p:nvSpPr>
        <p:spPr>
          <a:xfrm>
            <a:off x="0" y="2733675"/>
            <a:ext cx="12192000" cy="1815882"/>
          </a:xfrm>
          <a:prstGeom prst="rect">
            <a:avLst/>
          </a:prstGeom>
          <a:solidFill>
            <a:srgbClr val="A4FA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Mrs. Hahn Clark </a:t>
            </a:r>
          </a:p>
          <a:p>
            <a:pPr algn="ctr"/>
            <a:r>
              <a:rPr lang="en-US" sz="2800" b="1" dirty="0">
                <a:hlinkClick r:id="rId8"/>
              </a:rPr>
              <a:t>Hahn-clarks@springfieldpublicschools.com</a:t>
            </a:r>
            <a:r>
              <a:rPr lang="en-US" sz="2800" b="1" dirty="0"/>
              <a:t> </a:t>
            </a:r>
          </a:p>
          <a:p>
            <a:pPr algn="ctr"/>
            <a:r>
              <a:rPr lang="en-US" sz="2800" b="1" dirty="0"/>
              <a:t>Google voice: 413-569-8879</a:t>
            </a:r>
          </a:p>
          <a:p>
            <a:pPr algn="ctr"/>
            <a:r>
              <a:rPr lang="en-US" sz="2800" b="1" dirty="0"/>
              <a:t>Office Hours: Wednesday 2:30 to 3:30 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56108850-2B7D-4C9D-82ED-3795AF306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50"/>
    </mc:Choice>
    <mc:Fallback>
      <p:transition spd="slow" advTm="4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B642D074944FB6AAB52FD423B989" ma:contentTypeVersion="11" ma:contentTypeDescription="Create a new document." ma:contentTypeScope="" ma:versionID="017becf5aa0eed036e0269823dede48b">
  <xsd:schema xmlns:xsd="http://www.w3.org/2001/XMLSchema" xmlns:xs="http://www.w3.org/2001/XMLSchema" xmlns:p="http://schemas.microsoft.com/office/2006/metadata/properties" xmlns:ns2="945392b4-dac5-406c-8029-2726184eef8e" xmlns:ns3="298af30b-2ebf-4401-97a8-c1d2964e1502" targetNamespace="http://schemas.microsoft.com/office/2006/metadata/properties" ma:root="true" ma:fieldsID="fac0e17da59348177c28749ba0c9f4f1" ns2:_="" ns3:_="">
    <xsd:import namespace="945392b4-dac5-406c-8029-2726184eef8e"/>
    <xsd:import namespace="298af30b-2ebf-4401-97a8-c1d2964e15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392b4-dac5-406c-8029-2726184ee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af30b-2ebf-4401-97a8-c1d2964e150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53B861-38C1-470C-A8EA-074979AED689}"/>
</file>

<file path=customXml/itemProps2.xml><?xml version="1.0" encoding="utf-8"?>
<ds:datastoreItem xmlns:ds="http://schemas.openxmlformats.org/officeDocument/2006/customXml" ds:itemID="{4DCA8737-1C10-4652-B36B-47F6BA31BB0C}"/>
</file>

<file path=customXml/itemProps3.xml><?xml version="1.0" encoding="utf-8"?>
<ds:datastoreItem xmlns:ds="http://schemas.openxmlformats.org/officeDocument/2006/customXml" ds:itemID="{2522BC02-CA5C-4211-B5C1-80CB060286F6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54</Words>
  <Application>Microsoft Office PowerPoint</Application>
  <PresentationFormat>Widescreen</PresentationFormat>
  <Paragraphs>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Cavolini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Hahn-Clark, Samantha</dc:creator>
  <cp:lastModifiedBy>Hahn-Clark, Samantha</cp:lastModifiedBy>
  <cp:revision>1</cp:revision>
  <dcterms:created xsi:type="dcterms:W3CDTF">2021-10-13T12:19:08Z</dcterms:created>
  <dcterms:modified xsi:type="dcterms:W3CDTF">2021-10-13T12:50:42Z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0x010100B950B642D074944FB6AAB52FD423B989</vt:lpwstr>
  </property>
</Properties>
</file>