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D2415-EF35-4114-8DD0-586BDB51F373}" v="32" dt="2021-10-12T18:48:43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oney, Christopher" userId="f50bac47-5657-4dc7-90ac-8a451b3c46b7" providerId="ADAL" clId="{44ED2415-EF35-4114-8DD0-586BDB51F373}"/>
    <pc:docChg chg="custSel addSld delSld modSld">
      <pc:chgData name="Rooney, Christopher" userId="f50bac47-5657-4dc7-90ac-8a451b3c46b7" providerId="ADAL" clId="{44ED2415-EF35-4114-8DD0-586BDB51F373}" dt="2021-10-12T18:48:43.826" v="1680"/>
      <pc:docMkLst>
        <pc:docMk/>
      </pc:docMkLst>
      <pc:sldChg chg="del">
        <pc:chgData name="Rooney, Christopher" userId="f50bac47-5657-4dc7-90ac-8a451b3c46b7" providerId="ADAL" clId="{44ED2415-EF35-4114-8DD0-586BDB51F373}" dt="2021-10-12T14:00:59.020" v="1656" actId="47"/>
        <pc:sldMkLst>
          <pc:docMk/>
          <pc:sldMk cId="2604553526" sldId="256"/>
        </pc:sldMkLst>
      </pc:sldChg>
      <pc:sldChg chg="addSp delSp modSp mod modTransition modAnim">
        <pc:chgData name="Rooney, Christopher" userId="f50bac47-5657-4dc7-90ac-8a451b3c46b7" providerId="ADAL" clId="{44ED2415-EF35-4114-8DD0-586BDB51F373}" dt="2021-10-12T18:48:43.826" v="1680"/>
        <pc:sldMkLst>
          <pc:docMk/>
          <pc:sldMk cId="1644497591" sldId="257"/>
        </pc:sldMkLst>
        <pc:spChg chg="mod">
          <ac:chgData name="Rooney, Christopher" userId="f50bac47-5657-4dc7-90ac-8a451b3c46b7" providerId="ADAL" clId="{44ED2415-EF35-4114-8DD0-586BDB51F373}" dt="2021-10-12T14:00:49.924" v="1655" actId="14100"/>
          <ac:spMkLst>
            <pc:docMk/>
            <pc:sldMk cId="1644497591" sldId="257"/>
            <ac:spMk id="2" creationId="{4FCB37E3-D5D8-4FB3-BB8F-CCDAEC9AE742}"/>
          </ac:spMkLst>
        </pc:spChg>
        <pc:spChg chg="mod">
          <ac:chgData name="Rooney, Christopher" userId="f50bac47-5657-4dc7-90ac-8a451b3c46b7" providerId="ADAL" clId="{44ED2415-EF35-4114-8DD0-586BDB51F373}" dt="2021-10-12T14:00:16.315" v="1649" actId="207"/>
          <ac:spMkLst>
            <pc:docMk/>
            <pc:sldMk cId="1644497591" sldId="257"/>
            <ac:spMk id="3" creationId="{63D0D4B4-E5FE-47B9-976A-6E469597D94F}"/>
          </ac:spMkLst>
        </pc:spChg>
        <pc:picChg chg="mod">
          <ac:chgData name="Rooney, Christopher" userId="f50bac47-5657-4dc7-90ac-8a451b3c46b7" providerId="ADAL" clId="{44ED2415-EF35-4114-8DD0-586BDB51F373}" dt="2021-10-12T14:00:24.770" v="1652" actId="14100"/>
          <ac:picMkLst>
            <pc:docMk/>
            <pc:sldMk cId="1644497591" sldId="257"/>
            <ac:picMk id="4" creationId="{5587AB8D-7B57-40C6-92D8-5DB3EC18B32F}"/>
          </ac:picMkLst>
        </pc:picChg>
        <pc:picChg chg="add del mod">
          <ac:chgData name="Rooney, Christopher" userId="f50bac47-5657-4dc7-90ac-8a451b3c46b7" providerId="ADAL" clId="{44ED2415-EF35-4114-8DD0-586BDB51F373}" dt="2021-10-12T18:42:13.442" v="1679"/>
          <ac:picMkLst>
            <pc:docMk/>
            <pc:sldMk cId="1644497591" sldId="257"/>
            <ac:picMk id="5" creationId="{9B569CD6-AD79-438F-8CA2-2DEFC8E23BB9}"/>
          </ac:picMkLst>
        </pc:picChg>
        <pc:picChg chg="del">
          <ac:chgData name="Rooney, Christopher" userId="f50bac47-5657-4dc7-90ac-8a451b3c46b7" providerId="ADAL" clId="{44ED2415-EF35-4114-8DD0-586BDB51F373}" dt="2021-10-12T12:09:11.271" v="0" actId="478"/>
          <ac:picMkLst>
            <pc:docMk/>
            <pc:sldMk cId="1644497591" sldId="257"/>
            <ac:picMk id="5" creationId="{AB347639-0449-40BE-AAD1-178401581292}"/>
          </ac:picMkLst>
        </pc:picChg>
        <pc:picChg chg="add mod">
          <ac:chgData name="Rooney, Christopher" userId="f50bac47-5657-4dc7-90ac-8a451b3c46b7" providerId="ADAL" clId="{44ED2415-EF35-4114-8DD0-586BDB51F373}" dt="2021-10-12T13:31:49.652" v="13"/>
          <ac:picMkLst>
            <pc:docMk/>
            <pc:sldMk cId="1644497591" sldId="257"/>
            <ac:picMk id="6" creationId="{5FF4E568-53EA-44A9-B52D-D325AA585272}"/>
          </ac:picMkLst>
        </pc:picChg>
        <pc:picChg chg="add mod">
          <ac:chgData name="Rooney, Christopher" userId="f50bac47-5657-4dc7-90ac-8a451b3c46b7" providerId="ADAL" clId="{44ED2415-EF35-4114-8DD0-586BDB51F373}" dt="2021-10-12T18:48:43.826" v="1680"/>
          <ac:picMkLst>
            <pc:docMk/>
            <pc:sldMk cId="1644497591" sldId="257"/>
            <ac:picMk id="7" creationId="{78004CEC-079C-49CB-A89B-EFFD781D1575}"/>
          </ac:picMkLst>
        </pc:picChg>
        <pc:picChg chg="add mod">
          <ac:chgData name="Rooney, Christopher" userId="f50bac47-5657-4dc7-90ac-8a451b3c46b7" providerId="ADAL" clId="{44ED2415-EF35-4114-8DD0-586BDB51F373}" dt="2021-10-12T18:40:09.365" v="1677" actId="14100"/>
          <ac:picMkLst>
            <pc:docMk/>
            <pc:sldMk cId="1644497591" sldId="257"/>
            <ac:picMk id="8" creationId="{C6C5BC56-2DB3-46F0-B89B-B4D84FF4AD64}"/>
          </ac:picMkLst>
        </pc:picChg>
      </pc:sldChg>
      <pc:sldChg chg="addSp delSp modSp add mod">
        <pc:chgData name="Rooney, Christopher" userId="f50bac47-5657-4dc7-90ac-8a451b3c46b7" providerId="ADAL" clId="{44ED2415-EF35-4114-8DD0-586BDB51F373}" dt="2021-10-12T18:48:43.826" v="1680"/>
        <pc:sldMkLst>
          <pc:docMk/>
          <pc:sldMk cId="2559247730" sldId="258"/>
        </pc:sldMkLst>
        <pc:spChg chg="mod">
          <ac:chgData name="Rooney, Christopher" userId="f50bac47-5657-4dc7-90ac-8a451b3c46b7" providerId="ADAL" clId="{44ED2415-EF35-4114-8DD0-586BDB51F373}" dt="2021-10-12T13:32:32.295" v="74" actId="20577"/>
          <ac:spMkLst>
            <pc:docMk/>
            <pc:sldMk cId="2559247730" sldId="258"/>
            <ac:spMk id="2" creationId="{4FCB37E3-D5D8-4FB3-BB8F-CCDAEC9AE742}"/>
          </ac:spMkLst>
        </pc:spChg>
        <pc:spChg chg="del mod">
          <ac:chgData name="Rooney, Christopher" userId="f50bac47-5657-4dc7-90ac-8a451b3c46b7" providerId="ADAL" clId="{44ED2415-EF35-4114-8DD0-586BDB51F373}" dt="2021-10-12T13:33:52.196" v="78"/>
          <ac:spMkLst>
            <pc:docMk/>
            <pc:sldMk cId="2559247730" sldId="258"/>
            <ac:spMk id="3" creationId="{63D0D4B4-E5FE-47B9-976A-6E469597D94F}"/>
          </ac:spMkLst>
        </pc:spChg>
        <pc:graphicFrameChg chg="add mod modGraphic">
          <ac:chgData name="Rooney, Christopher" userId="f50bac47-5657-4dc7-90ac-8a451b3c46b7" providerId="ADAL" clId="{44ED2415-EF35-4114-8DD0-586BDB51F373}" dt="2021-10-12T13:36:37.309" v="338" actId="1076"/>
          <ac:graphicFrameMkLst>
            <pc:docMk/>
            <pc:sldMk cId="2559247730" sldId="258"/>
            <ac:graphicFrameMk id="8" creationId="{A209ED3C-BC2A-453B-BBD0-48E6BDD571D2}"/>
          </ac:graphicFrameMkLst>
        </pc:graphicFrameChg>
        <pc:picChg chg="add mod">
          <ac:chgData name="Rooney, Christopher" userId="f50bac47-5657-4dc7-90ac-8a451b3c46b7" providerId="ADAL" clId="{44ED2415-EF35-4114-8DD0-586BDB51F373}" dt="2021-10-12T18:48:43.826" v="1680"/>
          <ac:picMkLst>
            <pc:docMk/>
            <pc:sldMk cId="2559247730" sldId="258"/>
            <ac:picMk id="3" creationId="{104108DF-D241-4BFA-9894-DAFAC87DF671}"/>
          </ac:picMkLst>
        </pc:picChg>
        <pc:picChg chg="del mod">
          <ac:chgData name="Rooney, Christopher" userId="f50bac47-5657-4dc7-90ac-8a451b3c46b7" providerId="ADAL" clId="{44ED2415-EF35-4114-8DD0-586BDB51F373}" dt="2021-10-12T13:32:35.302" v="75" actId="478"/>
          <ac:picMkLst>
            <pc:docMk/>
            <pc:sldMk cId="2559247730" sldId="258"/>
            <ac:picMk id="4" creationId="{5587AB8D-7B57-40C6-92D8-5DB3EC18B32F}"/>
          </ac:picMkLst>
        </pc:picChg>
        <pc:picChg chg="add mod">
          <ac:chgData name="Rooney, Christopher" userId="f50bac47-5657-4dc7-90ac-8a451b3c46b7" providerId="ADAL" clId="{44ED2415-EF35-4114-8DD0-586BDB51F373}" dt="2021-10-12T13:42:27.146" v="605" actId="14100"/>
          <ac:picMkLst>
            <pc:docMk/>
            <pc:sldMk cId="2559247730" sldId="258"/>
            <ac:picMk id="5" creationId="{1D6A9800-0A5F-47C9-B3A9-BD931DD5FB19}"/>
          </ac:picMkLst>
        </pc:picChg>
        <pc:picChg chg="add mod">
          <ac:chgData name="Rooney, Christopher" userId="f50bac47-5657-4dc7-90ac-8a451b3c46b7" providerId="ADAL" clId="{44ED2415-EF35-4114-8DD0-586BDB51F373}" dt="2021-10-12T13:36:19.493" v="331" actId="14100"/>
          <ac:picMkLst>
            <pc:docMk/>
            <pc:sldMk cId="2559247730" sldId="258"/>
            <ac:picMk id="7" creationId="{4E960415-3887-4756-ABF9-F84004A0A774}"/>
          </ac:picMkLst>
        </pc:picChg>
      </pc:sldChg>
      <pc:sldChg chg="addSp delSp modSp add mod">
        <pc:chgData name="Rooney, Christopher" userId="f50bac47-5657-4dc7-90ac-8a451b3c46b7" providerId="ADAL" clId="{44ED2415-EF35-4114-8DD0-586BDB51F373}" dt="2021-10-12T18:48:43.826" v="1680"/>
        <pc:sldMkLst>
          <pc:docMk/>
          <pc:sldMk cId="3264481814" sldId="259"/>
        </pc:sldMkLst>
        <pc:spChg chg="mod">
          <ac:chgData name="Rooney, Christopher" userId="f50bac47-5657-4dc7-90ac-8a451b3c46b7" providerId="ADAL" clId="{44ED2415-EF35-4114-8DD0-586BDB51F373}" dt="2021-10-12T13:36:54.600" v="381" actId="20577"/>
          <ac:spMkLst>
            <pc:docMk/>
            <pc:sldMk cId="3264481814" sldId="259"/>
            <ac:spMk id="2" creationId="{4FCB37E3-D5D8-4FB3-BB8F-CCDAEC9AE742}"/>
          </ac:spMkLst>
        </pc:spChg>
        <pc:spChg chg="add del mod">
          <ac:chgData name="Rooney, Christopher" userId="f50bac47-5657-4dc7-90ac-8a451b3c46b7" providerId="ADAL" clId="{44ED2415-EF35-4114-8DD0-586BDB51F373}" dt="2021-10-12T13:41:44.417" v="543"/>
          <ac:spMkLst>
            <pc:docMk/>
            <pc:sldMk cId="3264481814" sldId="259"/>
            <ac:spMk id="4" creationId="{E2752FCC-DC36-4BB9-B60B-75FB22FC9B0A}"/>
          </ac:spMkLst>
        </pc:spChg>
        <pc:graphicFrameChg chg="modGraphic">
          <ac:chgData name="Rooney, Christopher" userId="f50bac47-5657-4dc7-90ac-8a451b3c46b7" providerId="ADAL" clId="{44ED2415-EF35-4114-8DD0-586BDB51F373}" dt="2021-10-12T13:42:20.312" v="604" actId="313"/>
          <ac:graphicFrameMkLst>
            <pc:docMk/>
            <pc:sldMk cId="3264481814" sldId="259"/>
            <ac:graphicFrameMk id="8" creationId="{A209ED3C-BC2A-453B-BBD0-48E6BDD571D2}"/>
          </ac:graphicFrameMkLst>
        </pc:graphicFrameChg>
        <pc:picChg chg="add mod">
          <ac:chgData name="Rooney, Christopher" userId="f50bac47-5657-4dc7-90ac-8a451b3c46b7" providerId="ADAL" clId="{44ED2415-EF35-4114-8DD0-586BDB51F373}" dt="2021-10-12T18:48:43.826" v="1680"/>
          <ac:picMkLst>
            <pc:docMk/>
            <pc:sldMk cId="3264481814" sldId="259"/>
            <ac:picMk id="3" creationId="{F9A351C3-654C-4DE4-B307-763E9E1E55ED}"/>
          </ac:picMkLst>
        </pc:picChg>
        <pc:picChg chg="mod">
          <ac:chgData name="Rooney, Christopher" userId="f50bac47-5657-4dc7-90ac-8a451b3c46b7" providerId="ADAL" clId="{44ED2415-EF35-4114-8DD0-586BDB51F373}" dt="2021-10-12T13:41:58.567" v="550" actId="14100"/>
          <ac:picMkLst>
            <pc:docMk/>
            <pc:sldMk cId="3264481814" sldId="259"/>
            <ac:picMk id="5" creationId="{1D6A9800-0A5F-47C9-B3A9-BD931DD5FB19}"/>
          </ac:picMkLst>
        </pc:picChg>
        <pc:picChg chg="del">
          <ac:chgData name="Rooney, Christopher" userId="f50bac47-5657-4dc7-90ac-8a451b3c46b7" providerId="ADAL" clId="{44ED2415-EF35-4114-8DD0-586BDB51F373}" dt="2021-10-12T13:41:41.994" v="542" actId="478"/>
          <ac:picMkLst>
            <pc:docMk/>
            <pc:sldMk cId="3264481814" sldId="259"/>
            <ac:picMk id="7" creationId="{4E960415-3887-4756-ABF9-F84004A0A774}"/>
          </ac:picMkLst>
        </pc:picChg>
        <pc:picChg chg="add mod">
          <ac:chgData name="Rooney, Christopher" userId="f50bac47-5657-4dc7-90ac-8a451b3c46b7" providerId="ADAL" clId="{44ED2415-EF35-4114-8DD0-586BDB51F373}" dt="2021-10-12T13:41:56.102" v="549" actId="14100"/>
          <ac:picMkLst>
            <pc:docMk/>
            <pc:sldMk cId="3264481814" sldId="259"/>
            <ac:picMk id="9" creationId="{3278FF73-2A0A-40F6-AC38-0A4F992E3DC0}"/>
          </ac:picMkLst>
        </pc:picChg>
      </pc:sldChg>
      <pc:sldChg chg="addSp delSp modSp add mod">
        <pc:chgData name="Rooney, Christopher" userId="f50bac47-5657-4dc7-90ac-8a451b3c46b7" providerId="ADAL" clId="{44ED2415-EF35-4114-8DD0-586BDB51F373}" dt="2021-10-12T18:48:43.826" v="1680"/>
        <pc:sldMkLst>
          <pc:docMk/>
          <pc:sldMk cId="2738519784" sldId="260"/>
        </pc:sldMkLst>
        <pc:spChg chg="mod">
          <ac:chgData name="Rooney, Christopher" userId="f50bac47-5657-4dc7-90ac-8a451b3c46b7" providerId="ADAL" clId="{44ED2415-EF35-4114-8DD0-586BDB51F373}" dt="2021-10-12T13:52:36.947" v="1197" actId="27636"/>
          <ac:spMkLst>
            <pc:docMk/>
            <pc:sldMk cId="2738519784" sldId="260"/>
            <ac:spMk id="2" creationId="{4FCB37E3-D5D8-4FB3-BB8F-CCDAEC9AE742}"/>
          </ac:spMkLst>
        </pc:spChg>
        <pc:spChg chg="add del mod">
          <ac:chgData name="Rooney, Christopher" userId="f50bac47-5657-4dc7-90ac-8a451b3c46b7" providerId="ADAL" clId="{44ED2415-EF35-4114-8DD0-586BDB51F373}" dt="2021-10-12T13:47:16.525" v="652" actId="478"/>
          <ac:spMkLst>
            <pc:docMk/>
            <pc:sldMk cId="2738519784" sldId="260"/>
            <ac:spMk id="4" creationId="{1A1706BB-B5B0-43A4-AF06-E79F2C8F12FE}"/>
          </ac:spMkLst>
        </pc:spChg>
        <pc:spChg chg="add mod">
          <ac:chgData name="Rooney, Christopher" userId="f50bac47-5657-4dc7-90ac-8a451b3c46b7" providerId="ADAL" clId="{44ED2415-EF35-4114-8DD0-586BDB51F373}" dt="2021-10-12T13:52:31.574" v="1195" actId="1076"/>
          <ac:spMkLst>
            <pc:docMk/>
            <pc:sldMk cId="2738519784" sldId="260"/>
            <ac:spMk id="10" creationId="{D707051E-AA9E-494C-A1F1-1BA914E9024D}"/>
          </ac:spMkLst>
        </pc:spChg>
        <pc:graphicFrameChg chg="mod modGraphic">
          <ac:chgData name="Rooney, Christopher" userId="f50bac47-5657-4dc7-90ac-8a451b3c46b7" providerId="ADAL" clId="{44ED2415-EF35-4114-8DD0-586BDB51F373}" dt="2021-10-12T13:53:12.065" v="1278" actId="20577"/>
          <ac:graphicFrameMkLst>
            <pc:docMk/>
            <pc:sldMk cId="2738519784" sldId="260"/>
            <ac:graphicFrameMk id="8" creationId="{A209ED3C-BC2A-453B-BBD0-48E6BDD571D2}"/>
          </ac:graphicFrameMkLst>
        </pc:graphicFrameChg>
        <pc:picChg chg="add mod">
          <ac:chgData name="Rooney, Christopher" userId="f50bac47-5657-4dc7-90ac-8a451b3c46b7" providerId="ADAL" clId="{44ED2415-EF35-4114-8DD0-586BDB51F373}" dt="2021-10-12T18:48:43.826" v="1680"/>
          <ac:picMkLst>
            <pc:docMk/>
            <pc:sldMk cId="2738519784" sldId="260"/>
            <ac:picMk id="3" creationId="{01EA59EE-A773-4AC3-B5C9-7835D5BCCD47}"/>
          </ac:picMkLst>
        </pc:picChg>
        <pc:picChg chg="add mod">
          <ac:chgData name="Rooney, Christopher" userId="f50bac47-5657-4dc7-90ac-8a451b3c46b7" providerId="ADAL" clId="{44ED2415-EF35-4114-8DD0-586BDB51F373}" dt="2021-10-12T13:52:27.929" v="1194" actId="1076"/>
          <ac:picMkLst>
            <pc:docMk/>
            <pc:sldMk cId="2738519784" sldId="260"/>
            <ac:picMk id="7" creationId="{440E7CBA-583E-4785-95EC-F79E9004E219}"/>
          </ac:picMkLst>
        </pc:picChg>
        <pc:picChg chg="del">
          <ac:chgData name="Rooney, Christopher" userId="f50bac47-5657-4dc7-90ac-8a451b3c46b7" providerId="ADAL" clId="{44ED2415-EF35-4114-8DD0-586BDB51F373}" dt="2021-10-12T13:47:13.295" v="651" actId="478"/>
          <ac:picMkLst>
            <pc:docMk/>
            <pc:sldMk cId="2738519784" sldId="260"/>
            <ac:picMk id="9" creationId="{3278FF73-2A0A-40F6-AC38-0A4F992E3DC0}"/>
          </ac:picMkLst>
        </pc:picChg>
        <pc:picChg chg="add mod">
          <ac:chgData name="Rooney, Christopher" userId="f50bac47-5657-4dc7-90ac-8a451b3c46b7" providerId="ADAL" clId="{44ED2415-EF35-4114-8DD0-586BDB51F373}" dt="2021-10-12T13:52:19.295" v="1192" actId="14100"/>
          <ac:picMkLst>
            <pc:docMk/>
            <pc:sldMk cId="2738519784" sldId="260"/>
            <ac:picMk id="12" creationId="{3DB6C8E9-E7C7-49EE-873E-EB072C90BB7A}"/>
          </ac:picMkLst>
        </pc:picChg>
      </pc:sldChg>
      <pc:sldChg chg="addSp delSp modSp add mod">
        <pc:chgData name="Rooney, Christopher" userId="f50bac47-5657-4dc7-90ac-8a451b3c46b7" providerId="ADAL" clId="{44ED2415-EF35-4114-8DD0-586BDB51F373}" dt="2021-10-12T18:48:43.826" v="1680"/>
        <pc:sldMkLst>
          <pc:docMk/>
          <pc:sldMk cId="4286146052" sldId="261"/>
        </pc:sldMkLst>
        <pc:spChg chg="mod">
          <ac:chgData name="Rooney, Christopher" userId="f50bac47-5657-4dc7-90ac-8a451b3c46b7" providerId="ADAL" clId="{44ED2415-EF35-4114-8DD0-586BDB51F373}" dt="2021-10-12T13:55:46.152" v="1346" actId="27636"/>
          <ac:spMkLst>
            <pc:docMk/>
            <pc:sldMk cId="4286146052" sldId="261"/>
            <ac:spMk id="2" creationId="{4FCB37E3-D5D8-4FB3-BB8F-CCDAEC9AE742}"/>
          </ac:spMkLst>
        </pc:spChg>
        <pc:spChg chg="del">
          <ac:chgData name="Rooney, Christopher" userId="f50bac47-5657-4dc7-90ac-8a451b3c46b7" providerId="ADAL" clId="{44ED2415-EF35-4114-8DD0-586BDB51F373}" dt="2021-10-12T13:55:27.846" v="1281" actId="478"/>
          <ac:spMkLst>
            <pc:docMk/>
            <pc:sldMk cId="4286146052" sldId="261"/>
            <ac:spMk id="10" creationId="{D707051E-AA9E-494C-A1F1-1BA914E9024D}"/>
          </ac:spMkLst>
        </pc:spChg>
        <pc:graphicFrameChg chg="mod modGraphic">
          <ac:chgData name="Rooney, Christopher" userId="f50bac47-5657-4dc7-90ac-8a451b3c46b7" providerId="ADAL" clId="{44ED2415-EF35-4114-8DD0-586BDB51F373}" dt="2021-10-12T13:59:33.199" v="1648" actId="14100"/>
          <ac:graphicFrameMkLst>
            <pc:docMk/>
            <pc:sldMk cId="4286146052" sldId="261"/>
            <ac:graphicFrameMk id="8" creationId="{A209ED3C-BC2A-453B-BBD0-48E6BDD571D2}"/>
          </ac:graphicFrameMkLst>
        </pc:graphicFrameChg>
        <pc:picChg chg="add mod">
          <ac:chgData name="Rooney, Christopher" userId="f50bac47-5657-4dc7-90ac-8a451b3c46b7" providerId="ADAL" clId="{44ED2415-EF35-4114-8DD0-586BDB51F373}" dt="2021-10-12T18:48:43.826" v="1680"/>
          <ac:picMkLst>
            <pc:docMk/>
            <pc:sldMk cId="4286146052" sldId="261"/>
            <ac:picMk id="3" creationId="{264B9CFA-1FC9-4F1D-A1C3-BE0DBD134B42}"/>
          </ac:picMkLst>
        </pc:picChg>
        <pc:picChg chg="del">
          <ac:chgData name="Rooney, Christopher" userId="f50bac47-5657-4dc7-90ac-8a451b3c46b7" providerId="ADAL" clId="{44ED2415-EF35-4114-8DD0-586BDB51F373}" dt="2021-10-12T13:55:25.981" v="1280" actId="478"/>
          <ac:picMkLst>
            <pc:docMk/>
            <pc:sldMk cId="4286146052" sldId="261"/>
            <ac:picMk id="7" creationId="{440E7CBA-583E-4785-95EC-F79E9004E219}"/>
          </ac:picMkLst>
        </pc:picChg>
        <pc:picChg chg="del">
          <ac:chgData name="Rooney, Christopher" userId="f50bac47-5657-4dc7-90ac-8a451b3c46b7" providerId="ADAL" clId="{44ED2415-EF35-4114-8DD0-586BDB51F373}" dt="2021-10-12T13:55:29.033" v="1282" actId="478"/>
          <ac:picMkLst>
            <pc:docMk/>
            <pc:sldMk cId="4286146052" sldId="261"/>
            <ac:picMk id="12" creationId="{3DB6C8E9-E7C7-49EE-873E-EB072C90BB7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88F13-F109-4319-B83E-4C487DCC8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CD876-8AF5-4801-AB87-C64FA95F6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E3C40-58B6-4F59-A392-82C924E7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FA69-B64F-4E69-B58A-E20C78CB77D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4EB7A-D210-4CA9-807C-D7EF6C2D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62E7-C51E-4DFD-806F-51994A2E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8FF2-2FC4-4092-A027-AB718B79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2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6CE2-7898-45C8-95BC-B232C0C8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A287C-56BB-45B7-BD1A-3FFC8FEF7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28DAE-D890-4557-81DC-0CD1863E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FA69-B64F-4E69-B58A-E20C78CB77D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7B426-BB81-4713-9591-DAC0E3BD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1773F-EFC2-428C-A980-1532DA04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8FF2-2FC4-4092-A027-AB718B79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3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C46119-012C-4B6F-B5C4-623BF29BA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0A21C-84B9-4A16-82D3-DF603F2B2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66C47-EF25-42FC-9D35-2F72F231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FA69-B64F-4E69-B58A-E20C78CB77D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2BD63-FF48-4D9B-BD16-8A81A2A3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9F172-7D72-4341-85F2-2D7F3FF7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8FF2-2FC4-4092-A027-AB718B79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13A4-A7BE-4A52-BAB3-16F807B1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9510-7EC4-4D8A-890F-D43AACBC5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30275-907E-4767-8672-F731C1A6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FA69-B64F-4E69-B58A-E20C78CB77D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80573-583E-4E4A-8B33-DDEBA444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03814-F692-40D2-A568-AD954061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8FF2-2FC4-4092-A027-AB718B79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5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6095-FBA1-45FE-B7A3-36A5F716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0AB9F-67A2-4F23-94D2-61EC6A282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9E06B-C2E4-4866-A739-F496E46A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FA69-B64F-4E69-B58A-E20C78CB77D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81CDF-8CB8-42F4-834F-34B74C39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CE1CA-6272-4313-B17F-6742680C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8FF2-2FC4-4092-A027-AB718B79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4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1F4F-1C56-49AA-8266-9F318897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C795-26BF-4154-95FD-13F86C57F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57E51-30A2-404A-AD31-69BDF5002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87718-969A-4B69-ADBF-456B2942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FA69-B64F-4E69-B58A-E20C78CB77D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7326B-D63B-430B-B1F7-2ADCAAFF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386D0-D81A-4BFE-89A1-D88C1DBF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8FF2-2FC4-4092-A027-AB718B79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2A5D1-D4BB-46D7-A94E-163B61A7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6907B-6973-404C-862F-189532686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52802-8D76-4485-B2C7-C9A1EECDA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F68C7-7AFB-45D3-8836-B6AA8A89C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1838A-56BC-4873-A2B9-F0B95E698F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BF2909-F489-47DC-BF60-6582B9E1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FA69-B64F-4E69-B58A-E20C78CB77D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B861F0-537E-48F3-A2B0-697868A7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ABB4D5-4EE4-4D01-8BEC-701FA34A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8FF2-2FC4-4092-A027-AB718B79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6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A393C-2EFF-4910-A3DA-256E6CF4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4F35B-790E-4250-B314-0EF9798E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FA69-B64F-4E69-B58A-E20C78CB77D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90FE9-E991-4B5A-9AF4-E761E375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7B861-4BCA-498C-902C-1A6EEADE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8FF2-2FC4-4092-A027-AB718B79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8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C0DC0B-9714-47BD-9506-4E7CEE1F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FA69-B64F-4E69-B58A-E20C78CB77D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DEE71-C115-4D97-8C85-DE490620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92084-80D3-4EEF-9512-00DFCDB6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8FF2-2FC4-4092-A027-AB718B79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5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94A7A-62E5-4B9C-823C-3C92B664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DB9D7-C27C-4DD6-9CEA-91BC19EF4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AF30B-307D-4D22-B3CD-CE38334F4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47855-E61A-4AEE-80DD-D8D9CB10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FA69-B64F-4E69-B58A-E20C78CB77D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73849-3358-4264-984B-A12F4D42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07B2C-8389-41EA-9D8B-B6C0F7D9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8FF2-2FC4-4092-A027-AB718B79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2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8E09-1365-43E1-B4D1-411FB847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92F5A-3092-4D98-B199-B82E6559B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EF980-3AA4-4CB6-8D2E-BEBA01B3C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94506-DE21-4D39-9BFF-85603852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FA69-B64F-4E69-B58A-E20C78CB77D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5684C-C648-4483-8309-867068C0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44E62-B053-4953-8C3F-DF5E841B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8FF2-2FC4-4092-A027-AB718B79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02DE7F-ABFD-4168-B257-98D26797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1DBF3-B1E4-49A1-84CE-14629F91F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A7425-6558-490C-B9A3-4B1D4BBB0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FA69-B64F-4E69-B58A-E20C78CB77D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0933C-9ED9-4F6A-81BC-353E55C87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2CA36-1FC4-4A0F-9F70-7875356B2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D8FF2-2FC4-4092-A027-AB718B79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hyperlink" Target="mailto:rooneyc@springfieldpublicschools.com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37E3-D5D8-4FB3-BB8F-CCDAEC9A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190501"/>
            <a:ext cx="11038840" cy="15001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/>
              <a:t>Welcome Putnam Families!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0D4B4-E5FE-47B9-976A-6E469597D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" y="1825625"/>
            <a:ext cx="10515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/>
              <a:t>Mr. Rooney</a:t>
            </a:r>
          </a:p>
          <a:p>
            <a:r>
              <a:rPr lang="en-US" sz="4400" dirty="0"/>
              <a:t>ESOL Level 1-3</a:t>
            </a:r>
          </a:p>
        </p:txBody>
      </p:sp>
      <p:pic>
        <p:nvPicPr>
          <p:cNvPr id="4" name="Picture 2" descr="Academics / ESOL">
            <a:extLst>
              <a:ext uri="{FF2B5EF4-FFF2-40B4-BE49-F238E27FC236}">
                <a16:creationId xmlns:a16="http://schemas.microsoft.com/office/drawing/2014/main" id="{5587AB8D-7B57-40C6-92D8-5DB3EC18B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06" y="2055813"/>
            <a:ext cx="6276234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hool Profile Putnam Voc/Tech Academy &quot;Beavers&quot; 1300 State St.  Springfield, MA 01109 (413) 787-7424 (Phone) (413) 787-7330 (Fax) District  1 Pioneer Valley - School Calendar League Standings Switch Schools Key  People Teams Coaching Staff ...">
            <a:extLst>
              <a:ext uri="{FF2B5EF4-FFF2-40B4-BE49-F238E27FC236}">
                <a16:creationId xmlns:a16="http://schemas.microsoft.com/office/drawing/2014/main" id="{5FF4E568-53EA-44A9-B52D-D325AA58527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80" y="0"/>
            <a:ext cx="2442845" cy="247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C6C5BC56-2DB3-46F0-B89B-B4D84FF4AD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1" y="3352800"/>
            <a:ext cx="2171064" cy="282416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8004CEC-079C-49CB-A89B-EFFD781D1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97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8601">
        <p159:morph option="byObject"/>
      </p:transition>
    </mc:Choice>
    <mc:Fallback>
      <p:transition spd="slow" advTm="386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37E3-D5D8-4FB3-BB8F-CCDAEC9A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36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Schoology – Where to find our class!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960415-3887-4756-ABF9-F84004A0A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98613"/>
            <a:ext cx="7731125" cy="5122862"/>
          </a:xfrm>
        </p:spPr>
      </p:pic>
      <p:pic>
        <p:nvPicPr>
          <p:cNvPr id="5" name="Picture 4" descr="School Profile Putnam Voc/Tech Academy &quot;Beavers&quot; 1300 State St.  Springfield, MA 01109 (413) 787-7424 (Phone) (413) 787-7330 (Fax) District  1 Pioneer Valley - School Calendar League Standings Switch Schools Key  People Teams Coaching Staff ...">
            <a:extLst>
              <a:ext uri="{FF2B5EF4-FFF2-40B4-BE49-F238E27FC236}">
                <a16:creationId xmlns:a16="http://schemas.microsoft.com/office/drawing/2014/main" id="{1D6A9800-0A5F-47C9-B3A9-BD931DD5FB1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0"/>
            <a:ext cx="1663700" cy="14620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09ED3C-BC2A-453B-BBD0-48E6BDD57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342499"/>
              </p:ext>
            </p:extLst>
          </p:nvPr>
        </p:nvGraphicFramePr>
        <p:xfrm>
          <a:off x="117475" y="1462087"/>
          <a:ext cx="4200525" cy="52593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00525">
                  <a:extLst>
                    <a:ext uri="{9D8B030D-6E8A-4147-A177-3AD203B41FA5}">
                      <a16:colId xmlns:a16="http://schemas.microsoft.com/office/drawing/2014/main" val="3524539714"/>
                    </a:ext>
                  </a:extLst>
                </a:gridCol>
              </a:tblGrid>
              <a:tr h="525938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Access, work on and hand in classwork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Complete assessments and essays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Find the presentation for the day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Check due dates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Check your grades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316666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04108DF-D241-4BFA-9894-DAFAC87DF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4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039"/>
    </mc:Choice>
    <mc:Fallback>
      <p:transition spd="slow" advTm="56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37E3-D5D8-4FB3-BB8F-CCDAEC9A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One Note – Find class notes</a:t>
            </a:r>
          </a:p>
        </p:txBody>
      </p:sp>
      <p:pic>
        <p:nvPicPr>
          <p:cNvPr id="5" name="Picture 4" descr="School Profile Putnam Voc/Tech Academy &quot;Beavers&quot; 1300 State St.  Springfield, MA 01109 (413) 787-7424 (Phone) (413) 787-7330 (Fax) District  1 Pioneer Valley - School Calendar League Standings Switch Schools Key  People Teams Coaching Staff ...">
            <a:extLst>
              <a:ext uri="{FF2B5EF4-FFF2-40B4-BE49-F238E27FC236}">
                <a16:creationId xmlns:a16="http://schemas.microsoft.com/office/drawing/2014/main" id="{1D6A9800-0A5F-47C9-B3A9-BD931DD5FB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0"/>
            <a:ext cx="1758950" cy="1190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09ED3C-BC2A-453B-BBD0-48E6BDD57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30440"/>
              </p:ext>
            </p:extLst>
          </p:nvPr>
        </p:nvGraphicFramePr>
        <p:xfrm>
          <a:off x="117475" y="1462087"/>
          <a:ext cx="4200525" cy="52593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00525">
                  <a:extLst>
                    <a:ext uri="{9D8B030D-6E8A-4147-A177-3AD203B41FA5}">
                      <a16:colId xmlns:a16="http://schemas.microsoft.com/office/drawing/2014/main" val="3524539714"/>
                    </a:ext>
                  </a:extLst>
                </a:gridCol>
              </a:tblGrid>
              <a:tr h="525938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Find activators and objectives for the day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Take notes in your class notebook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Get teacher feedback before submitting assignments on Schoology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Get caught up on class notes in  “Content Library”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316666"/>
                  </a:ext>
                </a:extLst>
              </a:tr>
            </a:tbl>
          </a:graphicData>
        </a:graphic>
      </p:graphicFrame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78FF73-2A0A-40F6-AC38-0A4F992E3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49" y="1314450"/>
            <a:ext cx="7673975" cy="5543550"/>
          </a:xfr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9A351C3-654C-4DE4-B307-763E9E1E55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8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327"/>
    </mc:Choice>
    <mc:Fallback>
      <p:transition spd="slow" advTm="110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37E3-D5D8-4FB3-BB8F-CCDAEC9A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36525"/>
            <a:ext cx="6163060" cy="1325563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Class Syllabus – What are we learning?</a:t>
            </a:r>
          </a:p>
        </p:txBody>
      </p:sp>
      <p:pic>
        <p:nvPicPr>
          <p:cNvPr id="5" name="Picture 4" descr="School Profile Putnam Voc/Tech Academy &quot;Beavers&quot; 1300 State St.  Springfield, MA 01109 (413) 787-7424 (Phone) (413) 787-7330 (Fax) District  1 Pioneer Valley - School Calendar League Standings Switch Schools Key  People Teams Coaching Staff ...">
            <a:extLst>
              <a:ext uri="{FF2B5EF4-FFF2-40B4-BE49-F238E27FC236}">
                <a16:creationId xmlns:a16="http://schemas.microsoft.com/office/drawing/2014/main" id="{1D6A9800-0A5F-47C9-B3A9-BD931DD5FB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0"/>
            <a:ext cx="1758950" cy="1190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09ED3C-BC2A-453B-BBD0-48E6BDD57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400873"/>
              </p:ext>
            </p:extLst>
          </p:nvPr>
        </p:nvGraphicFramePr>
        <p:xfrm>
          <a:off x="117474" y="1462087"/>
          <a:ext cx="6529451" cy="52593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29451">
                  <a:extLst>
                    <a:ext uri="{9D8B030D-6E8A-4147-A177-3AD203B41FA5}">
                      <a16:colId xmlns:a16="http://schemas.microsoft.com/office/drawing/2014/main" val="3524539714"/>
                    </a:ext>
                  </a:extLst>
                </a:gridCol>
              </a:tblGrid>
              <a:tr h="525938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Developing English Language skills in all 4 domains: listening, speaking, reading and writing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Studying a wide range of topics from adversity, identity, common humanity, research and reflection.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Read a wide variety of genres and texts across core curriculum: articles, literature, poems; analyzing graphs and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Enriching Performance Tasks: presentations, essays, poems, articles, podcasts, dialogues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316666"/>
                  </a:ext>
                </a:extLst>
              </a:tr>
            </a:tbl>
          </a:graphicData>
        </a:graphic>
      </p:graphicFrame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0E7CBA-583E-4785-95EC-F79E9004E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02" y="136525"/>
            <a:ext cx="3159256" cy="132556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707051E-AA9E-494C-A1F1-1BA914E9024D}"/>
              </a:ext>
            </a:extLst>
          </p:cNvPr>
          <p:cNvSpPr/>
          <p:nvPr/>
        </p:nvSpPr>
        <p:spPr>
          <a:xfrm>
            <a:off x="7545323" y="968497"/>
            <a:ext cx="523875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imeline&#10;&#10;Description automatically generated with low confidence">
            <a:extLst>
              <a:ext uri="{FF2B5EF4-FFF2-40B4-BE49-F238E27FC236}">
                <a16:creationId xmlns:a16="http://schemas.microsoft.com/office/drawing/2014/main" id="{3DB6C8E9-E7C7-49EE-873E-EB072C90B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26" y="1327150"/>
            <a:ext cx="5545073" cy="527379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1EA59EE-A773-4AC3-B5C9-7835D5BCC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1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821"/>
    </mc:Choice>
    <mc:Fallback>
      <p:transition spd="slow" advTm="76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37E3-D5D8-4FB3-BB8F-CCDAEC9A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136525"/>
            <a:ext cx="9420225" cy="1325563"/>
          </a:xfrm>
        </p:spPr>
        <p:txBody>
          <a:bodyPr>
            <a:normAutofit/>
          </a:bodyPr>
          <a:lstStyle/>
          <a:p>
            <a:r>
              <a:rPr lang="en-US" sz="4800" dirty="0"/>
              <a:t>Mr. Rooney – Contact Information</a:t>
            </a:r>
          </a:p>
        </p:txBody>
      </p:sp>
      <p:pic>
        <p:nvPicPr>
          <p:cNvPr id="5" name="Picture 4" descr="School Profile Putnam Voc/Tech Academy &quot;Beavers&quot; 1300 State St.  Springfield, MA 01109 (413) 787-7424 (Phone) (413) 787-7330 (Fax) District  1 Pioneer Valley - School Calendar League Standings Switch Schools Key  People Teams Coaching Staff ...">
            <a:extLst>
              <a:ext uri="{FF2B5EF4-FFF2-40B4-BE49-F238E27FC236}">
                <a16:creationId xmlns:a16="http://schemas.microsoft.com/office/drawing/2014/main" id="{1D6A9800-0A5F-47C9-B3A9-BD931DD5FB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0"/>
            <a:ext cx="1758950" cy="1190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09ED3C-BC2A-453B-BBD0-48E6BDD57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709340"/>
              </p:ext>
            </p:extLst>
          </p:nvPr>
        </p:nvGraphicFramePr>
        <p:xfrm>
          <a:off x="117473" y="1462087"/>
          <a:ext cx="12074527" cy="52593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74527">
                  <a:extLst>
                    <a:ext uri="{9D8B030D-6E8A-4147-A177-3AD203B41FA5}">
                      <a16:colId xmlns:a16="http://schemas.microsoft.com/office/drawing/2014/main" val="3524539714"/>
                    </a:ext>
                  </a:extLst>
                </a:gridCol>
              </a:tblGrid>
              <a:tr h="525938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600" dirty="0"/>
                        <a:t>Email – </a:t>
                      </a:r>
                      <a:r>
                        <a:rPr lang="en-US" sz="3600" dirty="0">
                          <a:hlinkClick r:id="rId5"/>
                        </a:rPr>
                        <a:t>rooneyc@springfieldpublicschools.com</a:t>
                      </a:r>
                      <a:endParaRPr lang="en-US" sz="360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36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600" dirty="0"/>
                        <a:t>Please text me on Talking Points – I’ve sent out welcome text messages (email me if you did not receive one).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36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600" dirty="0"/>
                        <a:t>Google voice: </a:t>
                      </a:r>
                      <a:r>
                        <a:rPr lang="en-US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‪(413) 342-1732‬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3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Hours – Wednesdays – 3:30PM – 4:30PM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316666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64B9CFA-1FC9-4F1D-A1C3-BE0DBD134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4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525"/>
    </mc:Choice>
    <mc:Fallback>
      <p:transition spd="slow" advTm="85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0B642D074944FB6AAB52FD423B989" ma:contentTypeVersion="11" ma:contentTypeDescription="Create a new document." ma:contentTypeScope="" ma:versionID="017becf5aa0eed036e0269823dede48b">
  <xsd:schema xmlns:xsd="http://www.w3.org/2001/XMLSchema" xmlns:xs="http://www.w3.org/2001/XMLSchema" xmlns:p="http://schemas.microsoft.com/office/2006/metadata/properties" xmlns:ns2="945392b4-dac5-406c-8029-2726184eef8e" xmlns:ns3="298af30b-2ebf-4401-97a8-c1d2964e1502" targetNamespace="http://schemas.microsoft.com/office/2006/metadata/properties" ma:root="true" ma:fieldsID="fac0e17da59348177c28749ba0c9f4f1" ns2:_="" ns3:_="">
    <xsd:import namespace="945392b4-dac5-406c-8029-2726184eef8e"/>
    <xsd:import namespace="298af30b-2ebf-4401-97a8-c1d2964e15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392b4-dac5-406c-8029-2726184ee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af30b-2ebf-4401-97a8-c1d2964e150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C7CCD1-A065-449B-A6E6-5BBED15B84BB}"/>
</file>

<file path=customXml/itemProps2.xml><?xml version="1.0" encoding="utf-8"?>
<ds:datastoreItem xmlns:ds="http://schemas.openxmlformats.org/officeDocument/2006/customXml" ds:itemID="{C8A7EE37-7CCB-476D-A831-D065019D7B7D}"/>
</file>

<file path=customXml/itemProps3.xml><?xml version="1.0" encoding="utf-8"?>
<ds:datastoreItem xmlns:ds="http://schemas.openxmlformats.org/officeDocument/2006/customXml" ds:itemID="{38C6062D-D107-4746-9866-4E7748D8801F}"/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212</Words>
  <Application>Microsoft Office PowerPoint</Application>
  <PresentationFormat>Widescreen</PresentationFormat>
  <Paragraphs>41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Welcome Putnam Families!</vt:lpstr>
      <vt:lpstr>Schoology – Where to find our class!</vt:lpstr>
      <vt:lpstr>One Note – Find class notes</vt:lpstr>
      <vt:lpstr>Class Syllabus – What are we learning?</vt:lpstr>
      <vt:lpstr>Mr. Rooney –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Rooney, Christopher</dc:creator>
  <cp:lastModifiedBy>Rooney, Christopher</cp:lastModifiedBy>
  <cp:revision>2</cp:revision>
  <dcterms:created xsi:type="dcterms:W3CDTF">2021-10-12T11:33:40Z</dcterms:created>
  <dcterms:modified xsi:type="dcterms:W3CDTF">2021-10-12T18:48:52Z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f6507e-cdfd-4cea-8e20-654d147a60d3_Enabled">
    <vt:lpwstr>true</vt:lpwstr>
  </property>
  <property fmtid="{D5CDD505-2E9C-101B-9397-08002B2CF9AE}" pid="3" name="MSIP_Label_4ff6507e-cdfd-4cea-8e20-654d147a60d3_SetDate">
    <vt:lpwstr>2021-10-12T11:33:40Z</vt:lpwstr>
  </property>
  <property fmtid="{D5CDD505-2E9C-101B-9397-08002B2CF9AE}" pid="4" name="MSIP_Label_4ff6507e-cdfd-4cea-8e20-654d147a60d3_Method">
    <vt:lpwstr>Standard</vt:lpwstr>
  </property>
  <property fmtid="{D5CDD505-2E9C-101B-9397-08002B2CF9AE}" pid="5" name="MSIP_Label_4ff6507e-cdfd-4cea-8e20-654d147a60d3_Name">
    <vt:lpwstr>SSN</vt:lpwstr>
  </property>
  <property fmtid="{D5CDD505-2E9C-101B-9397-08002B2CF9AE}" pid="6" name="MSIP_Label_4ff6507e-cdfd-4cea-8e20-654d147a60d3_SiteId">
    <vt:lpwstr>2fcc5063-f55c-4f40-b6b8-b845f6b3019f</vt:lpwstr>
  </property>
  <property fmtid="{D5CDD505-2E9C-101B-9397-08002B2CF9AE}" pid="7" name="MSIP_Label_4ff6507e-cdfd-4cea-8e20-654d147a60d3_ActionId">
    <vt:lpwstr>b4822ac4-0283-44fb-8ce0-b1769028798b</vt:lpwstr>
  </property>
  <property fmtid="{D5CDD505-2E9C-101B-9397-08002B2CF9AE}" pid="8" name="MSIP_Label_4ff6507e-cdfd-4cea-8e20-654d147a60d3_ContentBits">
    <vt:lpwstr>0</vt:lpwstr>
  </property>
  <property fmtid="{D5CDD505-2E9C-101B-9397-08002B2CF9AE}" pid="9" name="ContentTypeId">
    <vt:lpwstr>0x010100B950B642D074944FB6AAB52FD423B989</vt:lpwstr>
  </property>
</Properties>
</file>