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1" r:id="rId8"/>
    <p:sldId id="262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E95EC-A4AA-4706-AD3C-2E38FE3A5FB4}" v="1" dt="2021-10-12T17:56:1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4994" autoAdjust="0"/>
  </p:normalViewPr>
  <p:slideViewPr>
    <p:cSldViewPr snapToGrid="0" showGuides="1">
      <p:cViewPr varScale="1">
        <p:scale>
          <a:sx n="57" d="100"/>
          <a:sy n="57" d="100"/>
        </p:scale>
        <p:origin x="8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kinson, Carly" userId="e83cb173-5f12-4b49-93c6-f58cb0fdd9bb" providerId="ADAL" clId="{934E95EC-A4AA-4706-AD3C-2E38FE3A5FB4}"/>
    <pc:docChg chg="custSel addSld modSld">
      <pc:chgData name="Atkinson, Carly" userId="e83cb173-5f12-4b49-93c6-f58cb0fdd9bb" providerId="ADAL" clId="{934E95EC-A4AA-4706-AD3C-2E38FE3A5FB4}" dt="2021-10-12T17:56:34.183" v="41" actId="1076"/>
      <pc:docMkLst>
        <pc:docMk/>
      </pc:docMkLst>
      <pc:sldChg chg="modSp mod">
        <pc:chgData name="Atkinson, Carly" userId="e83cb173-5f12-4b49-93c6-f58cb0fdd9bb" providerId="ADAL" clId="{934E95EC-A4AA-4706-AD3C-2E38FE3A5FB4}" dt="2021-10-12T17:55:24.205" v="37" actId="20577"/>
        <pc:sldMkLst>
          <pc:docMk/>
          <pc:sldMk cId="1986915413" sldId="259"/>
        </pc:sldMkLst>
        <pc:spChg chg="mod">
          <ac:chgData name="Atkinson, Carly" userId="e83cb173-5f12-4b49-93c6-f58cb0fdd9bb" providerId="ADAL" clId="{934E95EC-A4AA-4706-AD3C-2E38FE3A5FB4}" dt="2021-10-12T17:55:24.205" v="37" actId="20577"/>
          <ac:spMkLst>
            <pc:docMk/>
            <pc:sldMk cId="1986915413" sldId="259"/>
            <ac:spMk id="3" creationId="{ED736AA3-4E92-4719-93D3-801F6F553890}"/>
          </ac:spMkLst>
        </pc:spChg>
      </pc:sldChg>
      <pc:sldChg chg="addSp delSp modSp new mod">
        <pc:chgData name="Atkinson, Carly" userId="e83cb173-5f12-4b49-93c6-f58cb0fdd9bb" providerId="ADAL" clId="{934E95EC-A4AA-4706-AD3C-2E38FE3A5FB4}" dt="2021-10-12T17:56:34.183" v="41" actId="1076"/>
        <pc:sldMkLst>
          <pc:docMk/>
          <pc:sldMk cId="3829678531" sldId="263"/>
        </pc:sldMkLst>
        <pc:spChg chg="mod">
          <ac:chgData name="Atkinson, Carly" userId="e83cb173-5f12-4b49-93c6-f58cb0fdd9bb" providerId="ADAL" clId="{934E95EC-A4AA-4706-AD3C-2E38FE3A5FB4}" dt="2021-10-12T17:55:11.980" v="17" actId="20577"/>
          <ac:spMkLst>
            <pc:docMk/>
            <pc:sldMk cId="3829678531" sldId="263"/>
            <ac:spMk id="2" creationId="{0BC85725-63D1-45AB-AC9D-AF9A5E25FF97}"/>
          </ac:spMkLst>
        </pc:spChg>
        <pc:spChg chg="del">
          <ac:chgData name="Atkinson, Carly" userId="e83cb173-5f12-4b49-93c6-f58cb0fdd9bb" providerId="ADAL" clId="{934E95EC-A4AA-4706-AD3C-2E38FE3A5FB4}" dt="2021-10-12T17:54:23.715" v="1" actId="22"/>
          <ac:spMkLst>
            <pc:docMk/>
            <pc:sldMk cId="3829678531" sldId="263"/>
            <ac:spMk id="3" creationId="{21CD7BCD-641C-4016-A48E-84A9AFC195A2}"/>
          </ac:spMkLst>
        </pc:spChg>
        <pc:picChg chg="add mod ord">
          <ac:chgData name="Atkinson, Carly" userId="e83cb173-5f12-4b49-93c6-f58cb0fdd9bb" providerId="ADAL" clId="{934E95EC-A4AA-4706-AD3C-2E38FE3A5FB4}" dt="2021-10-12T17:56:23.054" v="38" actId="1076"/>
          <ac:picMkLst>
            <pc:docMk/>
            <pc:sldMk cId="3829678531" sldId="263"/>
            <ac:picMk id="5" creationId="{D68BF6A5-19F9-4E7E-B2BE-8B7B90DD4A38}"/>
          </ac:picMkLst>
        </pc:picChg>
        <pc:picChg chg="add mod">
          <ac:chgData name="Atkinson, Carly" userId="e83cb173-5f12-4b49-93c6-f58cb0fdd9bb" providerId="ADAL" clId="{934E95EC-A4AA-4706-AD3C-2E38FE3A5FB4}" dt="2021-10-12T17:56:31.926" v="40" actId="1076"/>
          <ac:picMkLst>
            <pc:docMk/>
            <pc:sldMk cId="3829678531" sldId="263"/>
            <ac:picMk id="7" creationId="{28DC9F2B-2486-474E-89D6-9A03006B714E}"/>
          </ac:picMkLst>
        </pc:picChg>
        <pc:picChg chg="mod">
          <ac:chgData name="Atkinson, Carly" userId="e83cb173-5f12-4b49-93c6-f58cb0fdd9bb" providerId="ADAL" clId="{934E95EC-A4AA-4706-AD3C-2E38FE3A5FB4}" dt="2021-10-12T17:56:34.183" v="41" actId="1076"/>
          <ac:picMkLst>
            <pc:docMk/>
            <pc:sldMk cId="3829678531" sldId="263"/>
            <ac:picMk id="8" creationId="{670FF0E3-8236-4FD7-A9BC-7284EF5399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06AE-2001-4AF3-8F66-B3D2A7FF4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5191D-0BAF-42CA-893B-774B69A06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DDE1-67BA-4ACB-B619-E6DBFF1F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93F7-9FE8-4428-B491-A83C20A0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1EE1-FDD3-41F6-931D-5A5B0BF0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B978-ADCA-48A3-9652-7CE1BDF0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D867C-DF31-4608-90CB-DE1FB7577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0F38-D3B8-4E12-B183-1CA2DD55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B062-6E5F-4E03-9CED-1CB2ADB6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72BD-C174-4842-A393-E08778F2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4F429-6029-471C-BC2F-82173FE6B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BF314-5E77-4700-A21D-4918724CF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24B07-435F-4CFE-9589-DBD51811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A46DE-4AAB-4AE8-B969-4A7AC331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39F5-C746-4F6C-9B0E-E11EA504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F2C9-FAFA-447D-A957-C9A3F7B5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868E-EBFF-4681-A8C7-910344EB7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83E9C-54CA-40C3-8FA4-6A6E4028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00A5B-C797-42EF-A131-2C5DD6E1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027C9-8FC2-4385-95F8-B31EBD5A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3394-7055-464A-94BD-B9BC3CEA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45DD6-6D8A-4475-A6EC-01C9870A0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A6136-9689-415F-8FC6-4CA6C6EB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5073A-F860-458C-9B11-B055339C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068EE-CAC6-415F-9CAF-03877784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0927-1104-4FB9-8BD8-59731C74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419E-E7AC-47C9-948E-679F7BD42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AB38C-08DD-4A82-9007-D5C36953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7A29E-9344-48C7-8330-8DF8A39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1658-1C2F-4474-A95E-AE8D8679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A4851-8683-4BC9-BCF2-C98F9138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7251-8591-4DD9-AD7E-97E535F0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11E2F-5177-4078-A9E2-E4F061718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CC0B2-E09D-4499-93DF-FF5F17B65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B3BC5-3631-416B-826E-7A1AF8A33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17D20-054B-4AAF-B9D1-86140C64D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FE15B-E1BA-4A85-AC16-05CD9381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7A6A5-9735-40E6-B918-9C18D82A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52BA6-DA42-4BB1-98DA-19B1C376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665C-112D-4FC7-8449-985DCC1E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F9C65-0681-499F-80FD-9E55C8D6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9D56B-B38B-46BE-96CD-89C1598A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FA962-FBD2-4573-85E0-9F3EC297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60F7C-6E08-47BB-8C00-E0AAF740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71D3E-CC7F-4E91-90C9-BB2D6A34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F7F8D-C2A9-4D38-BBDD-3D3D7079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5E67-76C7-468B-A8E4-C9B048A3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2A393-3498-4204-8B14-FF4C1DDD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7F780-D4D1-452B-8A6B-0E3A35B7C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701F3-29C2-416F-85B9-7F3AAFC9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663C4-A233-4E13-92D7-ABBEA36B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576C8-1A0B-457E-9491-822D8C1E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8276-9A43-4AF0-BD60-51E976A2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52075-DE1F-4DE8-990F-A6EBB631D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1ACC7-0549-4F94-A059-349ABE301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8B1AE-2398-4810-95EC-6913DAD3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E99C2-9C26-4333-94A2-A31BCE4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F9926-410E-4DFD-B4B8-655BCBB0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10068-F4F3-48F0-BC94-A55A8891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005E-E919-4D1A-A5D8-144D9E41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873D2-821F-4AF4-AD26-0137A0274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3E77-BD46-46F8-8F65-717F29E2A59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4872-AAB2-47BB-901E-2C8BFC41B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A7DC5-30BA-4256-8A9C-BB8BE3E5A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C4EC-3EAC-45F4-8451-1CCE59A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mailto:atkinsonc@springfieldpublicschools.co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ps.learning.powerschool.com/atkinsonc/mathappli111/cms_page/view" TargetMode="Externa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pringfieldpublicschools.com/resources/student_links" TargetMode="External"/><Relationship Id="rId12" Type="http://schemas.openxmlformats.org/officeDocument/2006/relationships/image" Target="../media/image4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www.khanacademy.org/" TargetMode="External"/><Relationship Id="rId11" Type="http://schemas.openxmlformats.org/officeDocument/2006/relationships/hyperlink" Target="https://www.youtube.com/watch?v=LDIiYKYvvdA" TargetMode="External"/><Relationship Id="rId5" Type="http://schemas.openxmlformats.org/officeDocument/2006/relationships/hyperlink" Target="http://www.deltamath.com/" TargetMode="External"/><Relationship Id="rId10" Type="http://schemas.openxmlformats.org/officeDocument/2006/relationships/hyperlink" Target="http://www.khanacademy.com/" TargetMode="External"/><Relationship Id="rId4" Type="http://schemas.openxmlformats.org/officeDocument/2006/relationships/hyperlink" Target="https://springfieldma.agilemind.com/" TargetMode="External"/><Relationship Id="rId9" Type="http://schemas.openxmlformats.org/officeDocument/2006/relationships/hyperlink" Target="http://www.desmo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&#10;&#10;Description automatically generated">
            <a:extLst>
              <a:ext uri="{FF2B5EF4-FFF2-40B4-BE49-F238E27FC236}">
                <a16:creationId xmlns:a16="http://schemas.microsoft.com/office/drawing/2014/main" id="{39519CE6-9856-4C06-B9ED-141795BBB9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" t="15730" r="-1" b="4633"/>
          <a:stretch/>
        </p:blipFill>
        <p:spPr>
          <a:xfrm>
            <a:off x="-1041228" y="-56148"/>
            <a:ext cx="13233228" cy="697029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6C477-8DAF-41F4-A113-EBA4C8F8D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74650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parajita" panose="02020603050405020304" pitchFamily="18" charset="0"/>
                <a:cs typeface="Aparajita" panose="02020603050405020304" pitchFamily="18" charset="0"/>
              </a:rPr>
              <a:t>Welcome to Putnam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32D3F-CDA6-464B-8E93-36E95EF14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3978440"/>
            <a:ext cx="4330262" cy="39463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badi Extra Light" panose="020B0204020104020204" pitchFamily="34" charset="0"/>
              </a:rPr>
              <a:t>Ms. Atkinson</a:t>
            </a:r>
          </a:p>
          <a:p>
            <a:r>
              <a:rPr lang="en-US" sz="2000" b="1" dirty="0">
                <a:latin typeface="Abadi Extra Light" panose="020B0204020104020204" pitchFamily="34" charset="0"/>
              </a:rPr>
              <a:t>Special Education </a:t>
            </a:r>
          </a:p>
          <a:p>
            <a:r>
              <a:rPr lang="en-US" sz="2000" b="1" dirty="0">
                <a:latin typeface="Abadi Extra Light" panose="020B0204020104020204" pitchFamily="34" charset="0"/>
              </a:rPr>
              <a:t>Mathematics </a:t>
            </a:r>
          </a:p>
          <a:p>
            <a:r>
              <a:rPr lang="en-US" sz="2000" b="1" dirty="0">
                <a:latin typeface="Abadi Extra Light" panose="020B0204020104020204" pitchFamily="34" charset="0"/>
              </a:rPr>
              <a:t>BS: American International College Southern Connecticut State University </a:t>
            </a:r>
          </a:p>
          <a:p>
            <a:r>
              <a:rPr lang="en-US" sz="2000" b="1" dirty="0">
                <a:latin typeface="Abadi Extra Light" panose="020B0204020104020204" pitchFamily="34" charset="0"/>
              </a:rPr>
              <a:t>MS: Special Education – Springfield College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12894B0-9E84-4599-B8E0-2D394240E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, sitting, person&#10;&#10;Description automatically generated">
            <a:extLst>
              <a:ext uri="{FF2B5EF4-FFF2-40B4-BE49-F238E27FC236}">
                <a16:creationId xmlns:a16="http://schemas.microsoft.com/office/drawing/2014/main" id="{DB4FA764-A8F0-4E2F-BAF9-A3B375042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4227" b="-3"/>
          <a:stretch/>
        </p:blipFill>
        <p:spPr>
          <a:xfrm rot="16200000">
            <a:off x="-165955" y="1410905"/>
            <a:ext cx="5607882" cy="4032621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ED5AC-FD0E-40DA-8D1D-514763F7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541" y="1056639"/>
            <a:ext cx="5799947" cy="4986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2600" b="1" dirty="0">
                <a:latin typeface="Abadi Extra Light" panose="020B0204020104020204" pitchFamily="34" charset="0"/>
              </a:rPr>
              <a:t>Name</a:t>
            </a:r>
            <a:r>
              <a:rPr lang="en-US" sz="2600" dirty="0">
                <a:latin typeface="Abadi Extra Light" panose="020B0204020104020204" pitchFamily="34" charset="0"/>
              </a:rPr>
              <a:t>: Ms. Atkinson</a:t>
            </a:r>
            <a:br>
              <a:rPr lang="en-US" sz="2600" dirty="0">
                <a:latin typeface="Abadi Extra Light" panose="020B0204020104020204" pitchFamily="34" charset="0"/>
              </a:rPr>
            </a:br>
            <a:br>
              <a:rPr lang="en-US" sz="2600" dirty="0">
                <a:latin typeface="Abadi Extra Light" panose="020B0204020104020204" pitchFamily="34" charset="0"/>
              </a:rPr>
            </a:br>
            <a:r>
              <a:rPr lang="en-US" sz="2600" b="1" dirty="0">
                <a:latin typeface="Abadi Extra Light" panose="020B0204020104020204" pitchFamily="34" charset="0"/>
              </a:rPr>
              <a:t>Email</a:t>
            </a:r>
            <a:r>
              <a:rPr lang="en-US" sz="2600" dirty="0">
                <a:latin typeface="Abadi Extra Light" panose="020B0204020104020204" pitchFamily="34" charset="0"/>
              </a:rPr>
              <a:t>: </a:t>
            </a:r>
            <a:r>
              <a:rPr lang="en-US" sz="2600" dirty="0">
                <a:latin typeface="Abadi Extra Light" panose="020B0204020104020204" pitchFamily="34" charset="0"/>
                <a:hlinkClick r:id="rId5"/>
              </a:rPr>
              <a:t>atkinsonc@springfieldpublicschools.com</a:t>
            </a:r>
            <a:br>
              <a:rPr lang="en-US" sz="2600" dirty="0">
                <a:latin typeface="Abadi Extra Light" panose="020B0204020104020204" pitchFamily="34" charset="0"/>
              </a:rPr>
            </a:br>
            <a:br>
              <a:rPr lang="en-US" sz="2600" dirty="0">
                <a:latin typeface="Abadi Extra Light" panose="020B0204020104020204" pitchFamily="34" charset="0"/>
              </a:rPr>
            </a:br>
            <a:br>
              <a:rPr lang="en-US" sz="2600" dirty="0">
                <a:latin typeface="Abadi Extra Light" panose="020B0204020104020204" pitchFamily="34" charset="0"/>
              </a:rPr>
            </a:br>
            <a:r>
              <a:rPr lang="en-US" sz="2600" b="1" dirty="0">
                <a:latin typeface="Abadi Extra Light" panose="020B0204020104020204" pitchFamily="34" charset="0"/>
              </a:rPr>
              <a:t>Google Voice: </a:t>
            </a:r>
            <a:r>
              <a:rPr lang="en-US" sz="2200" dirty="0">
                <a:latin typeface="Abadi Extra Light" panose="020B0204020104020204" pitchFamily="34" charset="0"/>
              </a:rPr>
              <a:t>860-263-9441</a:t>
            </a:r>
            <a:br>
              <a:rPr lang="en-US" sz="2200" dirty="0">
                <a:latin typeface="Abadi Extra Light" panose="020B0204020104020204" pitchFamily="34" charset="0"/>
              </a:rPr>
            </a:br>
            <a:r>
              <a:rPr lang="en-US" sz="2200" dirty="0">
                <a:latin typeface="Abadi Extra Light" panose="020B0204020104020204" pitchFamily="34" charset="0"/>
              </a:rPr>
              <a:t>Room: c208 </a:t>
            </a:r>
            <a:br>
              <a:rPr lang="en-US" sz="2600" dirty="0">
                <a:latin typeface="Abadi Extra Light" panose="020B0204020104020204" pitchFamily="34" charset="0"/>
              </a:rPr>
            </a:br>
            <a:br>
              <a:rPr lang="en-US" sz="2600" dirty="0">
                <a:latin typeface="Abadi Extra Light" panose="020B0204020104020204" pitchFamily="34" charset="0"/>
              </a:rPr>
            </a:br>
            <a:b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2060"/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Algebra l, Algebra </a:t>
            </a:r>
            <a:r>
              <a:rPr lang="en-US" sz="1600" b="1" dirty="0" err="1">
                <a:solidFill>
                  <a:srgbClr val="002060"/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en-US" sz="1600" b="1" dirty="0">
                <a:solidFill>
                  <a:srgbClr val="002060"/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Enrichment 10</a:t>
            </a:r>
            <a:br>
              <a:rPr lang="en-US" sz="1600" b="1" dirty="0">
                <a:solidFill>
                  <a:srgbClr val="002060"/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b="1" dirty="0">
                <a:solidFill>
                  <a:srgbClr val="002060"/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latin typeface="Abadi Extra Light" panose="020B02040201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72B05A-CCA9-4FD8-95CC-C661B7590419}"/>
              </a:ext>
            </a:extLst>
          </p:cNvPr>
          <p:cNvCxnSpPr>
            <a:cxnSpLocks/>
          </p:cNvCxnSpPr>
          <p:nvPr/>
        </p:nvCxnSpPr>
        <p:spPr>
          <a:xfrm flipH="1">
            <a:off x="2194561" y="4513811"/>
            <a:ext cx="864523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de 2 Recorded Sound">
            <a:hlinkClick r:id="" action="ppaction://media"/>
            <a:extLst>
              <a:ext uri="{FF2B5EF4-FFF2-40B4-BE49-F238E27FC236}">
                <a16:creationId xmlns:a16="http://schemas.microsoft.com/office/drawing/2014/main" id="{58E1F65B-1436-4A2C-ADE3-27FD82100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1755" y="57084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0"/>
    </mc:Choice>
    <mc:Fallback>
      <p:transition spd="slow" advTm="1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0306-E2DB-4947-88E8-028F6404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43977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Links!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6AA3-4E92-4719-93D3-801F6F55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369" y="1816533"/>
            <a:ext cx="6586489" cy="4024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badi Extra Light" panose="020B0204020104020204" pitchFamily="34" charset="0"/>
              </a:rPr>
              <a:t>Classroom assignment applications </a:t>
            </a:r>
          </a:p>
          <a:p>
            <a:r>
              <a:rPr lang="en-US" sz="1600" dirty="0">
                <a:latin typeface="Abadi Extra Light" panose="020B0204020104020204" pitchFamily="34" charset="0"/>
                <a:hlinkClick r:id="rId4"/>
              </a:rPr>
              <a:t>Agile Mind </a:t>
            </a:r>
            <a:endParaRPr lang="en-US" sz="1600" dirty="0">
              <a:latin typeface="Abadi Extra Light" panose="020B0204020104020204" pitchFamily="34" charset="0"/>
              <a:hlinkClick r:id="rId5"/>
            </a:endParaRPr>
          </a:p>
          <a:p>
            <a:r>
              <a:rPr lang="en-US" sz="1600" dirty="0">
                <a:latin typeface="Abadi Extra Light" panose="020B0204020104020204" pitchFamily="34" charset="0"/>
                <a:hlinkClick r:id="rId5"/>
              </a:rPr>
              <a:t>Delta Math</a:t>
            </a:r>
            <a:endParaRPr lang="en-US" sz="1600" dirty="0">
              <a:latin typeface="Abadi Extra Light" panose="020B0204020104020204" pitchFamily="34" charset="0"/>
            </a:endParaRPr>
          </a:p>
          <a:p>
            <a:r>
              <a:rPr lang="en-US" sz="1600" dirty="0">
                <a:latin typeface="Abadi Extra Light" panose="020B0204020104020204" pitchFamily="34" charset="0"/>
                <a:hlinkClick r:id="rId6"/>
              </a:rPr>
              <a:t>Khan Academy</a:t>
            </a:r>
            <a:endParaRPr lang="en-US" sz="1600" dirty="0">
              <a:latin typeface="Abadi Extra Light" panose="020B0204020104020204" pitchFamily="34" charset="0"/>
            </a:endParaRPr>
          </a:p>
          <a:p>
            <a:r>
              <a:rPr lang="en-US" sz="1600" dirty="0">
                <a:latin typeface="Abadi Extra Light" panose="020B0204020104020204" pitchFamily="34" charset="0"/>
                <a:hlinkClick r:id="rId7"/>
              </a:rPr>
              <a:t>Student Links (SPS Page)</a:t>
            </a:r>
            <a:r>
              <a:rPr lang="en-US" sz="1600" dirty="0">
                <a:latin typeface="Abadi Extra Light" panose="020B0204020104020204" pitchFamily="34" charset="0"/>
              </a:rPr>
              <a:t>       (Use for Big Ideas, Discovery ED, Unified Classroom, student portal)</a:t>
            </a:r>
          </a:p>
          <a:p>
            <a:r>
              <a:rPr lang="en-US" sz="1600" dirty="0">
                <a:latin typeface="Abadi Extra Light" panose="020B0204020104020204" pitchFamily="34" charset="0"/>
                <a:hlinkClick r:id="rId8"/>
              </a:rPr>
              <a:t>Class Pages</a:t>
            </a:r>
            <a:r>
              <a:rPr lang="en-US" sz="1600" dirty="0">
                <a:latin typeface="Abadi Extra Light" panose="020B0204020104020204" pitchFamily="34" charset="0"/>
              </a:rPr>
              <a:t> – </a:t>
            </a:r>
            <a:r>
              <a:rPr lang="en-US" sz="1600" dirty="0" err="1">
                <a:latin typeface="Abadi Extra Light" panose="020B0204020104020204" pitchFamily="34" charset="0"/>
              </a:rPr>
              <a:t>schoology</a:t>
            </a:r>
            <a:r>
              <a:rPr lang="en-US" sz="1600" dirty="0">
                <a:latin typeface="Abadi Extra Light" panose="020B0204020104020204" pitchFamily="34" charset="0"/>
              </a:rPr>
              <a:t>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b="1" dirty="0">
                <a:latin typeface="Abadi Extra Light" panose="020B0204020104020204" pitchFamily="34" charset="0"/>
              </a:rPr>
              <a:t>Support Services:</a:t>
            </a:r>
          </a:p>
          <a:p>
            <a:r>
              <a:rPr lang="en-US" sz="1600" dirty="0">
                <a:latin typeface="Abadi Extra Light" panose="020B0204020104020204" pitchFamily="34" charset="0"/>
                <a:hlinkClick r:id="rId9"/>
              </a:rPr>
              <a:t>Graphing Calculator - DESMOS</a:t>
            </a:r>
            <a:endParaRPr lang="en-US" sz="1600" dirty="0">
              <a:latin typeface="Abadi Extra Light" panose="020B0204020104020204" pitchFamily="34" charset="0"/>
            </a:endParaRPr>
          </a:p>
          <a:p>
            <a:r>
              <a:rPr lang="en-US" sz="1600" dirty="0">
                <a:latin typeface="Abadi Extra Light" panose="020B0204020104020204" pitchFamily="34" charset="0"/>
                <a:hlinkClick r:id="rId10"/>
              </a:rPr>
              <a:t>Khan Academy</a:t>
            </a:r>
            <a:endParaRPr lang="en-US" sz="1600" dirty="0">
              <a:latin typeface="Abadi Extra Light" panose="020B0204020104020204" pitchFamily="34" charset="0"/>
            </a:endParaRPr>
          </a:p>
          <a:p>
            <a:r>
              <a:rPr lang="en-US" sz="1600" dirty="0">
                <a:latin typeface="Abadi Extra Light" panose="020B0204020104020204" pitchFamily="34" charset="0"/>
                <a:hlinkClick r:id="rId11"/>
              </a:rPr>
              <a:t>You Tube - Two Step Equations</a:t>
            </a:r>
            <a:endParaRPr lang="en-US" sz="1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C9EE367B-282E-403C-8E97-FBBD281DEF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2" r="108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9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de 3 Recorded Sound">
            <a:hlinkClick r:id="" action="ppaction://media"/>
            <a:extLst>
              <a:ext uri="{FF2B5EF4-FFF2-40B4-BE49-F238E27FC236}">
                <a16:creationId xmlns:a16="http://schemas.microsoft.com/office/drawing/2014/main" id="{2E792021-39FC-42B9-94DC-9294CC062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32790" y="61400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16"/>
    </mc:Choice>
    <mc:Fallback xmlns="">
      <p:transition spd="slow" advTm="104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23CE-80A8-4907-B5CB-25AFD073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Mind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6F9D2E-20EC-43C2-B316-5D5F1F6C8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57880" y="1825625"/>
            <a:ext cx="6676240" cy="4351338"/>
          </a:xfrm>
        </p:spPr>
      </p:pic>
      <p:pic>
        <p:nvPicPr>
          <p:cNvPr id="6" name="slide 4 Recorded Sound">
            <a:hlinkClick r:id="" action="ppaction://media"/>
            <a:extLst>
              <a:ext uri="{FF2B5EF4-FFF2-40B4-BE49-F238E27FC236}">
                <a16:creationId xmlns:a16="http://schemas.microsoft.com/office/drawing/2014/main" id="{A7683F98-995C-49F4-87C5-DCB57E1B5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10"/>
    </mc:Choice>
    <mc:Fallback>
      <p:transition spd="slow" advTm="11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F5E061-8D37-459C-A533-20D23B64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Agile Mind- Online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EA7983-84D3-45E3-8F6A-09DC756E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09" y="1457471"/>
            <a:ext cx="10329333" cy="529378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C8F25B-A7C8-4C1A-B826-A3464BA12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09"/>
    </mc:Choice>
    <mc:Fallback>
      <p:transition spd="slow" advTm="2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5725-63D1-45AB-AC9D-AF9A5E25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Schoology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8BF6A5-19F9-4E7E-B2BE-8B7B90DD4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424181"/>
            <a:ext cx="6596280" cy="28355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DC9F2B-2486-474E-89D6-9A03006B7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835" y="3632200"/>
            <a:ext cx="6467626" cy="2425887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0FF0E3-8236-4FD7-A9BC-7284EF539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4351" y="608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7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85"/>
    </mc:Choice>
    <mc:Fallback>
      <p:transition spd="slow" advTm="30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2A09C-6C64-4DF6-8385-CCE0985CC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6089" y="2040010"/>
            <a:ext cx="10506075" cy="325755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400C04F-B4A5-42E3-A86D-1FCA8BF01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78"/>
    </mc:Choice>
    <mc:Fallback xmlns="">
      <p:transition spd="slow" advTm="4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0B642D074944FB6AAB52FD423B989" ma:contentTypeVersion="11" ma:contentTypeDescription="Create a new document." ma:contentTypeScope="" ma:versionID="017becf5aa0eed036e0269823dede48b">
  <xsd:schema xmlns:xsd="http://www.w3.org/2001/XMLSchema" xmlns:xs="http://www.w3.org/2001/XMLSchema" xmlns:p="http://schemas.microsoft.com/office/2006/metadata/properties" xmlns:ns2="945392b4-dac5-406c-8029-2726184eef8e" xmlns:ns3="298af30b-2ebf-4401-97a8-c1d2964e1502" targetNamespace="http://schemas.microsoft.com/office/2006/metadata/properties" ma:root="true" ma:fieldsID="fac0e17da59348177c28749ba0c9f4f1" ns2:_="" ns3:_="">
    <xsd:import namespace="945392b4-dac5-406c-8029-2726184eef8e"/>
    <xsd:import namespace="298af30b-2ebf-4401-97a8-c1d2964e1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392b4-dac5-406c-8029-2726184e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af30b-2ebf-4401-97a8-c1d2964e1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DFA4C0-9E5E-40ED-9F01-2B32E377F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42C4C-5662-44FC-862A-B302B0343CE9}">
  <ds:schemaRefs>
    <ds:schemaRef ds:uri="http://purl.org/dc/elements/1.1/"/>
    <ds:schemaRef ds:uri="http://schemas.microsoft.com/office/2006/documentManagement/types"/>
    <ds:schemaRef ds:uri="a102938b-d025-4636-9245-ec0a81ecaaf9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a7898fe-f21b-4961-b04f-e904da3b5f3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2419D6-ED9E-4708-900B-AB9824FB90E6}"/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127</Words>
  <Application>Microsoft Office PowerPoint</Application>
  <PresentationFormat>Widescreen</PresentationFormat>
  <Paragraphs>22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Abadi Extra Light</vt:lpstr>
      <vt:lpstr>Aparajita</vt:lpstr>
      <vt:lpstr>Arial</vt:lpstr>
      <vt:lpstr>Calibri</vt:lpstr>
      <vt:lpstr>Calibri Light</vt:lpstr>
      <vt:lpstr>Office Theme</vt:lpstr>
      <vt:lpstr>Welcome to Putnam</vt:lpstr>
      <vt:lpstr>Name: Ms. Atkinson  Email: atkinsonc@springfieldpublicschools.com   Google Voice: 860-263-9441 Room: c208         Algebra l, Algebra ll, &amp; Enrichment 10   </vt:lpstr>
      <vt:lpstr>Links!</vt:lpstr>
      <vt:lpstr>Agile Mind </vt:lpstr>
      <vt:lpstr>Agile Mind- Online</vt:lpstr>
      <vt:lpstr>Schoology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Putnam</dc:title>
  <dc:creator>Atkinson, Carly</dc:creator>
  <cp:lastModifiedBy>Atkinson, Carly</cp:lastModifiedBy>
  <cp:revision>9</cp:revision>
  <dcterms:created xsi:type="dcterms:W3CDTF">2020-10-21T16:22:44Z</dcterms:created>
  <dcterms:modified xsi:type="dcterms:W3CDTF">2021-10-12T17:56:42Z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0x010100B950B642D074944FB6AAB52FD423B989</vt:lpwstr>
  </property>
</Properties>
</file>